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9" r:id="rId4"/>
    <p:sldId id="257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k Enriquez" userId="20d2ba11eccec44e" providerId="LiveId" clId="{41C1BFC0-4528-4554-BDC9-4DEA5500F057}"/>
    <pc:docChg chg="undo custSel addSld delSld modSld sldOrd addSection delSection">
      <pc:chgData name="Franck Enriquez" userId="20d2ba11eccec44e" providerId="LiveId" clId="{41C1BFC0-4528-4554-BDC9-4DEA5500F057}" dt="2020-07-18T13:38:23.394" v="501" actId="20577"/>
      <pc:docMkLst>
        <pc:docMk/>
      </pc:docMkLst>
      <pc:sldChg chg="addSp delSp modSp new mod">
        <pc:chgData name="Franck Enriquez" userId="20d2ba11eccec44e" providerId="LiveId" clId="{41C1BFC0-4528-4554-BDC9-4DEA5500F057}" dt="2020-07-18T12:16:00.067" v="59" actId="1076"/>
        <pc:sldMkLst>
          <pc:docMk/>
          <pc:sldMk cId="3701179522" sldId="256"/>
        </pc:sldMkLst>
        <pc:spChg chg="mod">
          <ac:chgData name="Franck Enriquez" userId="20d2ba11eccec44e" providerId="LiveId" clId="{41C1BFC0-4528-4554-BDC9-4DEA5500F057}" dt="2020-07-18T12:16:00.067" v="59" actId="1076"/>
          <ac:spMkLst>
            <pc:docMk/>
            <pc:sldMk cId="3701179522" sldId="256"/>
            <ac:spMk id="2" creationId="{4273068B-32D5-461F-9E55-39F7A45605BF}"/>
          </ac:spMkLst>
        </pc:spChg>
        <pc:spChg chg="del mod">
          <ac:chgData name="Franck Enriquez" userId="20d2ba11eccec44e" providerId="LiveId" clId="{41C1BFC0-4528-4554-BDC9-4DEA5500F057}" dt="2020-07-18T12:15:15.550" v="6" actId="478"/>
          <ac:spMkLst>
            <pc:docMk/>
            <pc:sldMk cId="3701179522" sldId="256"/>
            <ac:spMk id="3" creationId="{2AA40A26-7416-4596-8BDE-E15661F2E8BA}"/>
          </ac:spMkLst>
        </pc:spChg>
        <pc:spChg chg="add del mod">
          <ac:chgData name="Franck Enriquez" userId="20d2ba11eccec44e" providerId="LiveId" clId="{41C1BFC0-4528-4554-BDC9-4DEA5500F057}" dt="2020-07-18T12:15:19.549" v="8" actId="478"/>
          <ac:spMkLst>
            <pc:docMk/>
            <pc:sldMk cId="3701179522" sldId="256"/>
            <ac:spMk id="5" creationId="{E737E09D-F24B-4315-A220-45BB6F965E6A}"/>
          </ac:spMkLst>
        </pc:spChg>
      </pc:sldChg>
      <pc:sldChg chg="addSp delSp modSp new mod">
        <pc:chgData name="Franck Enriquez" userId="20d2ba11eccec44e" providerId="LiveId" clId="{41C1BFC0-4528-4554-BDC9-4DEA5500F057}" dt="2020-07-18T12:17:20.155" v="72" actId="1076"/>
        <pc:sldMkLst>
          <pc:docMk/>
          <pc:sldMk cId="160316617" sldId="257"/>
        </pc:sldMkLst>
        <pc:spChg chg="mod">
          <ac:chgData name="Franck Enriquez" userId="20d2ba11eccec44e" providerId="LiveId" clId="{41C1BFC0-4528-4554-BDC9-4DEA5500F057}" dt="2020-07-18T12:17:11.598" v="67" actId="20577"/>
          <ac:spMkLst>
            <pc:docMk/>
            <pc:sldMk cId="160316617" sldId="257"/>
            <ac:spMk id="2" creationId="{DE5DCB0B-7C9E-48F3-9C21-52AAA4D9142D}"/>
          </ac:spMkLst>
        </pc:spChg>
        <pc:spChg chg="del mod">
          <ac:chgData name="Franck Enriquez" userId="20d2ba11eccec44e" providerId="LiveId" clId="{41C1BFC0-4528-4554-BDC9-4DEA5500F057}" dt="2020-07-18T12:17:14.695" v="69" actId="478"/>
          <ac:spMkLst>
            <pc:docMk/>
            <pc:sldMk cId="160316617" sldId="257"/>
            <ac:spMk id="3" creationId="{B953562A-3CB9-4D1E-8148-86DA110FFEC8}"/>
          </ac:spMkLst>
        </pc:spChg>
        <pc:picChg chg="add mod">
          <ac:chgData name="Franck Enriquez" userId="20d2ba11eccec44e" providerId="LiveId" clId="{41C1BFC0-4528-4554-BDC9-4DEA5500F057}" dt="2020-07-18T12:17:20.155" v="72" actId="1076"/>
          <ac:picMkLst>
            <pc:docMk/>
            <pc:sldMk cId="160316617" sldId="257"/>
            <ac:picMk id="1026" creationId="{6908BFD5-CDCE-4D2C-9A3A-423A1FEE2084}"/>
          </ac:picMkLst>
        </pc:picChg>
      </pc:sldChg>
      <pc:sldChg chg="delSp modSp add del mod ord">
        <pc:chgData name="Franck Enriquez" userId="20d2ba11eccec44e" providerId="LiveId" clId="{41C1BFC0-4528-4554-BDC9-4DEA5500F057}" dt="2020-07-18T12:20:14.004" v="133" actId="47"/>
        <pc:sldMkLst>
          <pc:docMk/>
          <pc:sldMk cId="3986654504" sldId="258"/>
        </pc:sldMkLst>
        <pc:spChg chg="mod">
          <ac:chgData name="Franck Enriquez" userId="20d2ba11eccec44e" providerId="LiveId" clId="{41C1BFC0-4528-4554-BDC9-4DEA5500F057}" dt="2020-07-18T12:19:42.287" v="124" actId="20577"/>
          <ac:spMkLst>
            <pc:docMk/>
            <pc:sldMk cId="3986654504" sldId="258"/>
            <ac:spMk id="2" creationId="{DE5DCB0B-7C9E-48F3-9C21-52AAA4D9142D}"/>
          </ac:spMkLst>
        </pc:spChg>
        <pc:picChg chg="del">
          <ac:chgData name="Franck Enriquez" userId="20d2ba11eccec44e" providerId="LiveId" clId="{41C1BFC0-4528-4554-BDC9-4DEA5500F057}" dt="2020-07-18T12:17:26.252" v="74" actId="478"/>
          <ac:picMkLst>
            <pc:docMk/>
            <pc:sldMk cId="3986654504" sldId="258"/>
            <ac:picMk id="1026" creationId="{6908BFD5-CDCE-4D2C-9A3A-423A1FEE2084}"/>
          </ac:picMkLst>
        </pc:picChg>
      </pc:sldChg>
      <pc:sldChg chg="modSp new mod ord">
        <pc:chgData name="Franck Enriquez" userId="20d2ba11eccec44e" providerId="LiveId" clId="{41C1BFC0-4528-4554-BDC9-4DEA5500F057}" dt="2020-07-18T13:34:11.074" v="422" actId="20577"/>
        <pc:sldMkLst>
          <pc:docMk/>
          <pc:sldMk cId="3666378757" sldId="259"/>
        </pc:sldMkLst>
        <pc:spChg chg="mod">
          <ac:chgData name="Franck Enriquez" userId="20d2ba11eccec44e" providerId="LiveId" clId="{41C1BFC0-4528-4554-BDC9-4DEA5500F057}" dt="2020-07-18T13:34:11.074" v="422" actId="20577"/>
          <ac:spMkLst>
            <pc:docMk/>
            <pc:sldMk cId="3666378757" sldId="259"/>
            <ac:spMk id="2" creationId="{9FAFFF29-2AD9-4875-B214-CE1C16CB07CD}"/>
          </ac:spMkLst>
        </pc:spChg>
        <pc:spChg chg="mod">
          <ac:chgData name="Franck Enriquez" userId="20d2ba11eccec44e" providerId="LiveId" clId="{41C1BFC0-4528-4554-BDC9-4DEA5500F057}" dt="2020-07-18T12:23:16.666" v="362" actId="20577"/>
          <ac:spMkLst>
            <pc:docMk/>
            <pc:sldMk cId="3666378757" sldId="259"/>
            <ac:spMk id="3" creationId="{0F843A3D-577A-42D2-9493-A68A32E9FFE6}"/>
          </ac:spMkLst>
        </pc:spChg>
      </pc:sldChg>
      <pc:sldChg chg="addSp delSp modSp add mod">
        <pc:chgData name="Franck Enriquez" userId="20d2ba11eccec44e" providerId="LiveId" clId="{41C1BFC0-4528-4554-BDC9-4DEA5500F057}" dt="2020-07-18T13:26:06.218" v="377"/>
        <pc:sldMkLst>
          <pc:docMk/>
          <pc:sldMk cId="3958355197" sldId="260"/>
        </pc:sldMkLst>
        <pc:spChg chg="mod">
          <ac:chgData name="Franck Enriquez" userId="20d2ba11eccec44e" providerId="LiveId" clId="{41C1BFC0-4528-4554-BDC9-4DEA5500F057}" dt="2020-07-18T13:25:41.813" v="371" actId="20577"/>
          <ac:spMkLst>
            <pc:docMk/>
            <pc:sldMk cId="3958355197" sldId="260"/>
            <ac:spMk id="2" creationId="{DE5DCB0B-7C9E-48F3-9C21-52AAA4D9142D}"/>
          </ac:spMkLst>
        </pc:spChg>
        <pc:picChg chg="del">
          <ac:chgData name="Franck Enriquez" userId="20d2ba11eccec44e" providerId="LiveId" clId="{41C1BFC0-4528-4554-BDC9-4DEA5500F057}" dt="2020-07-18T13:25:43.505" v="372" actId="478"/>
          <ac:picMkLst>
            <pc:docMk/>
            <pc:sldMk cId="3958355197" sldId="260"/>
            <ac:picMk id="1026" creationId="{6908BFD5-CDCE-4D2C-9A3A-423A1FEE2084}"/>
          </ac:picMkLst>
        </pc:picChg>
        <pc:picChg chg="add mod">
          <ac:chgData name="Franck Enriquez" userId="20d2ba11eccec44e" providerId="LiveId" clId="{41C1BFC0-4528-4554-BDC9-4DEA5500F057}" dt="2020-07-18T13:25:56.034" v="375" actId="1076"/>
          <ac:picMkLst>
            <pc:docMk/>
            <pc:sldMk cId="3958355197" sldId="260"/>
            <ac:picMk id="2050" creationId="{E96A5FFD-49AE-4E95-8090-9F7C178A0E18}"/>
          </ac:picMkLst>
        </pc:picChg>
        <pc:picChg chg="add del">
          <ac:chgData name="Franck Enriquez" userId="20d2ba11eccec44e" providerId="LiveId" clId="{41C1BFC0-4528-4554-BDC9-4DEA5500F057}" dt="2020-07-18T13:26:06.218" v="377"/>
          <ac:picMkLst>
            <pc:docMk/>
            <pc:sldMk cId="3958355197" sldId="260"/>
            <ac:picMk id="2052" creationId="{09200143-34D9-40BA-9EF4-EE034B1245CB}"/>
          </ac:picMkLst>
        </pc:picChg>
      </pc:sldChg>
      <pc:sldChg chg="new del">
        <pc:chgData name="Franck Enriquez" userId="20d2ba11eccec44e" providerId="LiveId" clId="{41C1BFC0-4528-4554-BDC9-4DEA5500F057}" dt="2020-07-18T13:26:09.303" v="379" actId="680"/>
        <pc:sldMkLst>
          <pc:docMk/>
          <pc:sldMk cId="1362859681" sldId="261"/>
        </pc:sldMkLst>
      </pc:sldChg>
      <pc:sldChg chg="addSp delSp modSp add mod">
        <pc:chgData name="Franck Enriquez" userId="20d2ba11eccec44e" providerId="LiveId" clId="{41C1BFC0-4528-4554-BDC9-4DEA5500F057}" dt="2020-07-18T13:30:02.541" v="411" actId="14100"/>
        <pc:sldMkLst>
          <pc:docMk/>
          <pc:sldMk cId="2757663576" sldId="261"/>
        </pc:sldMkLst>
        <pc:spChg chg="mod">
          <ac:chgData name="Franck Enriquez" userId="20d2ba11eccec44e" providerId="LiveId" clId="{41C1BFC0-4528-4554-BDC9-4DEA5500F057}" dt="2020-07-18T13:28:37.433" v="409" actId="20577"/>
          <ac:spMkLst>
            <pc:docMk/>
            <pc:sldMk cId="2757663576" sldId="261"/>
            <ac:spMk id="2" creationId="{DE5DCB0B-7C9E-48F3-9C21-52AAA4D9142D}"/>
          </ac:spMkLst>
        </pc:spChg>
        <pc:picChg chg="del">
          <ac:chgData name="Franck Enriquez" userId="20d2ba11eccec44e" providerId="LiveId" clId="{41C1BFC0-4528-4554-BDC9-4DEA5500F057}" dt="2020-07-18T13:26:12.706" v="381" actId="478"/>
          <ac:picMkLst>
            <pc:docMk/>
            <pc:sldMk cId="2757663576" sldId="261"/>
            <ac:picMk id="2050" creationId="{E96A5FFD-49AE-4E95-8090-9F7C178A0E18}"/>
          </ac:picMkLst>
        </pc:picChg>
        <pc:picChg chg="add mod">
          <ac:chgData name="Franck Enriquez" userId="20d2ba11eccec44e" providerId="LiveId" clId="{41C1BFC0-4528-4554-BDC9-4DEA5500F057}" dt="2020-07-18T13:30:02.541" v="411" actId="14100"/>
          <ac:picMkLst>
            <pc:docMk/>
            <pc:sldMk cId="2757663576" sldId="261"/>
            <ac:picMk id="5122" creationId="{5336B781-F02A-4BE2-A6B6-B82753FEAA87}"/>
          </ac:picMkLst>
        </pc:picChg>
      </pc:sldChg>
      <pc:sldChg chg="addSp modSp add mod">
        <pc:chgData name="Franck Enriquez" userId="20d2ba11eccec44e" providerId="LiveId" clId="{41C1BFC0-4528-4554-BDC9-4DEA5500F057}" dt="2020-07-18T13:32:31.103" v="416" actId="1076"/>
        <pc:sldMkLst>
          <pc:docMk/>
          <pc:sldMk cId="3374600384" sldId="262"/>
        </pc:sldMkLst>
        <pc:spChg chg="mod">
          <ac:chgData name="Franck Enriquez" userId="20d2ba11eccec44e" providerId="LiveId" clId="{41C1BFC0-4528-4554-BDC9-4DEA5500F057}" dt="2020-07-18T13:26:23.385" v="391" actId="20577"/>
          <ac:spMkLst>
            <pc:docMk/>
            <pc:sldMk cId="3374600384" sldId="262"/>
            <ac:spMk id="2" creationId="{DE5DCB0B-7C9E-48F3-9C21-52AAA4D9142D}"/>
          </ac:spMkLst>
        </pc:spChg>
        <pc:picChg chg="add mod">
          <ac:chgData name="Franck Enriquez" userId="20d2ba11eccec44e" providerId="LiveId" clId="{41C1BFC0-4528-4554-BDC9-4DEA5500F057}" dt="2020-07-18T13:32:31.103" v="416" actId="1076"/>
          <ac:picMkLst>
            <pc:docMk/>
            <pc:sldMk cId="3374600384" sldId="262"/>
            <ac:picMk id="4098" creationId="{9E7DAC08-C6F7-4CC6-B98A-C30D9A5B353E}"/>
          </ac:picMkLst>
        </pc:picChg>
      </pc:sldChg>
      <pc:sldChg chg="addSp modSp add">
        <pc:chgData name="Franck Enriquez" userId="20d2ba11eccec44e" providerId="LiveId" clId="{41C1BFC0-4528-4554-BDC9-4DEA5500F057}" dt="2020-07-18T13:31:09.637" v="414" actId="1076"/>
        <pc:sldMkLst>
          <pc:docMk/>
          <pc:sldMk cId="2935390800" sldId="263"/>
        </pc:sldMkLst>
        <pc:picChg chg="add mod">
          <ac:chgData name="Franck Enriquez" userId="20d2ba11eccec44e" providerId="LiveId" clId="{41C1BFC0-4528-4554-BDC9-4DEA5500F057}" dt="2020-07-18T13:31:09.637" v="414" actId="1076"/>
          <ac:picMkLst>
            <pc:docMk/>
            <pc:sldMk cId="2935390800" sldId="263"/>
            <ac:picMk id="3074" creationId="{6AB8159C-917C-449E-88DF-FF729FC66316}"/>
          </ac:picMkLst>
        </pc:picChg>
      </pc:sldChg>
      <pc:sldChg chg="modSp add mod">
        <pc:chgData name="Franck Enriquez" userId="20d2ba11eccec44e" providerId="LiveId" clId="{41C1BFC0-4528-4554-BDC9-4DEA5500F057}" dt="2020-07-18T13:38:23.394" v="501" actId="20577"/>
        <pc:sldMkLst>
          <pc:docMk/>
          <pc:sldMk cId="2843746277" sldId="264"/>
        </pc:sldMkLst>
        <pc:spChg chg="mod">
          <ac:chgData name="Franck Enriquez" userId="20d2ba11eccec44e" providerId="LiveId" clId="{41C1BFC0-4528-4554-BDC9-4DEA5500F057}" dt="2020-07-18T13:34:06.970" v="420" actId="20577"/>
          <ac:spMkLst>
            <pc:docMk/>
            <pc:sldMk cId="2843746277" sldId="264"/>
            <ac:spMk id="2" creationId="{9FAFFF29-2AD9-4875-B214-CE1C16CB07CD}"/>
          </ac:spMkLst>
        </pc:spChg>
        <pc:spChg chg="mod">
          <ac:chgData name="Franck Enriquez" userId="20d2ba11eccec44e" providerId="LiveId" clId="{41C1BFC0-4528-4554-BDC9-4DEA5500F057}" dt="2020-07-18T13:38:23.394" v="501" actId="20577"/>
          <ac:spMkLst>
            <pc:docMk/>
            <pc:sldMk cId="2843746277" sldId="264"/>
            <ac:spMk id="3" creationId="{0F843A3D-577A-42D2-9493-A68A32E9FF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6183A-040F-49A4-A2DD-5EF2B4434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B3D2F7-6855-479B-B94D-886FB7359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5105C0-7882-4B06-97E8-F5CBB03A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02ED-0B84-4D86-B75B-D086A6D2DACD}" type="datetimeFigureOut">
              <a:rPr lang="es-MX" smtClean="0"/>
              <a:t>04/09/21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8566A3-8A1A-45B0-9B2D-D28923A3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A9A243-C4B6-40B2-9957-335A89057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3C45-4C9F-4CAE-A140-19F1225592C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777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25487-4444-429D-8AA1-E79743AD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72ECEE-DF3B-4BFC-A450-21A8A24CF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30EE8C-27EA-458F-AFD5-843BA1D88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02ED-0B84-4D86-B75B-D086A6D2DACD}" type="datetimeFigureOut">
              <a:rPr lang="es-MX" smtClean="0"/>
              <a:t>04/09/21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3C4FD8-BE21-47B3-BDA3-875C0D1F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22E036-1E57-460B-B816-440BE748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3C45-4C9F-4CAE-A140-19F1225592C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1707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290F3E-A66D-47EF-8567-73479679B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1E60E6-1D32-469D-A92D-17DCF0425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38DBD5-9F8D-4F1D-A577-550662A17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02ED-0B84-4D86-B75B-D086A6D2DACD}" type="datetimeFigureOut">
              <a:rPr lang="es-MX" smtClean="0"/>
              <a:t>04/09/21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7EB61B-70B5-4F4C-A3D9-FF866492B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991F1F-252A-47C8-A05E-F64C51E32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3C45-4C9F-4CAE-A140-19F1225592C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113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34EE9-41A4-416B-9443-B38BB961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1F1E2A-3F58-4285-8DA1-9BD932659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CB7FB7-7D0D-478E-B41C-0D8E4FC8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02ED-0B84-4D86-B75B-D086A6D2DACD}" type="datetimeFigureOut">
              <a:rPr lang="es-MX" smtClean="0"/>
              <a:t>04/09/21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EABC59-C590-40E6-9E4C-E9F90A4F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DF1279-8ECD-4426-8F87-E9B78AAF3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3C45-4C9F-4CAE-A140-19F1225592C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595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B2CFB-4C5E-4F6B-A267-AE3CD06A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0391E8-739E-4243-98EE-74D2ABF19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DDD7F5-D8B5-4B5C-8881-DE2BAA12F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02ED-0B84-4D86-B75B-D086A6D2DACD}" type="datetimeFigureOut">
              <a:rPr lang="es-MX" smtClean="0"/>
              <a:t>04/09/21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CBFDAE-E58A-49F5-8CE2-58DE1764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F2732D-208B-4B5C-94BE-6405059C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3C45-4C9F-4CAE-A140-19F1225592C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050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899F1-3B8C-4AB0-9E81-1C7869892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411703-6446-40F7-8E26-12C483344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AC62CC-3E09-46E1-8590-D4FBD6014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3D2A27-1003-4063-83F9-EF94252B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02ED-0B84-4D86-B75B-D086A6D2DACD}" type="datetimeFigureOut">
              <a:rPr lang="es-MX" smtClean="0"/>
              <a:t>04/09/21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F690D4-2D85-474D-8A8C-8B83B2F5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4BCE08-126A-429D-88A4-7D4F080A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3C45-4C9F-4CAE-A140-19F1225592C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460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B0060-0754-4536-AA3E-9C48E6FD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8A12B6-400A-406E-A1D0-8A58B8B7F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B5BB39-74BF-4BDB-8318-4D03F1D86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9C10D9F-BB1B-4BC0-922B-10678D8CC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D87C031-C936-4EBA-BF5C-DAC3AD7D4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C146F61-7DB4-4E75-8F5D-4415A8EA9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02ED-0B84-4D86-B75B-D086A6D2DACD}" type="datetimeFigureOut">
              <a:rPr lang="es-MX" smtClean="0"/>
              <a:t>04/09/21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FA464A0-7026-4D00-9AAA-5BECED5D0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1F34079-C79F-4B77-B7D2-B77DBB2D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3C45-4C9F-4CAE-A140-19F1225592C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525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6AAA8-2114-4C68-83C3-113E5751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DEBA1C4-FB66-438D-B05E-E233A6F10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02ED-0B84-4D86-B75B-D086A6D2DACD}" type="datetimeFigureOut">
              <a:rPr lang="es-MX" smtClean="0"/>
              <a:t>04/09/21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2F20F5-925A-4608-8800-3FD9A444B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784F2DD-1935-4CDA-9CEA-2B3EBE287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3C45-4C9F-4CAE-A140-19F1225592C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073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830CCCE-C009-40AB-8FA8-6A9D866F7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02ED-0B84-4D86-B75B-D086A6D2DACD}" type="datetimeFigureOut">
              <a:rPr lang="es-MX" smtClean="0"/>
              <a:t>04/09/21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A36881-C0B6-49E2-8F93-A2BE070B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309A1F-7061-4944-AA74-4F90643EA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3C45-4C9F-4CAE-A140-19F1225592C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941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48C22-5742-4D04-BB79-6793519E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71FD67-BF11-4162-9333-7E58A50F0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605254-5C90-4C4D-B262-AE120710C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AE9D7C-4B51-42A4-9CB7-31DF8FCEA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02ED-0B84-4D86-B75B-D086A6D2DACD}" type="datetimeFigureOut">
              <a:rPr lang="es-MX" smtClean="0"/>
              <a:t>04/09/21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6DD319-C7AE-4FE9-816E-9F8BA5752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DDBE7B-D31D-401E-9D2C-6870D8842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3C45-4C9F-4CAE-A140-19F1225592C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2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56994-D206-42B8-BE49-296DC99E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B039F3F-B98A-41D0-9A7A-B4425B06C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CA3EB9-2170-4BDB-A267-015978C68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560255-890E-4E67-B74E-34C8B301C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502ED-0B84-4D86-B75B-D086A6D2DACD}" type="datetimeFigureOut">
              <a:rPr lang="es-MX" smtClean="0"/>
              <a:t>04/09/21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3BDACE-2470-43F8-B3E0-60ED8AB90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1E4A78-28C9-4ECC-801E-C1CB87C39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93C45-4C9F-4CAE-A140-19F1225592C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3767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7B2C89C-4E7A-47E3-937B-8EBAB1738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AB590D-25E0-440E-94B6-B00920B7F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73681F-66BB-4496-9F5D-0BE3A597B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502ED-0B84-4D86-B75B-D086A6D2DACD}" type="datetimeFigureOut">
              <a:rPr lang="es-MX" smtClean="0"/>
              <a:t>04/09/21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E3FC25-E288-42FC-9C3B-683D76980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261EF9-E283-4C28-9E9A-AC40DA7FF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93C45-4C9F-4CAE-A140-19F1225592C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8108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3068B-32D5-461F-9E55-39F7A4560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024" y="4090646"/>
            <a:ext cx="9144000" cy="2387600"/>
          </a:xfrm>
        </p:spPr>
        <p:txBody>
          <a:bodyPr/>
          <a:lstStyle/>
          <a:p>
            <a:r>
              <a:rPr lang="es-MX" dirty="0"/>
              <a:t>				</a:t>
            </a:r>
            <a:r>
              <a:rPr lang="es-MX" dirty="0" err="1"/>
              <a:t>Intro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Python</a:t>
            </a:r>
          </a:p>
        </p:txBody>
      </p:sp>
    </p:spTree>
    <p:extLst>
      <p:ext uri="{BB962C8B-B14F-4D97-AF65-F5344CB8AC3E}">
        <p14:creationId xmlns:p14="http://schemas.microsoft.com/office/powerpoint/2010/main" val="370117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F47A-6DFA-6749-B4E1-EE4D3000E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7B7EE-F599-2944-BD19-E8AEC26CD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X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F01DF7-AC11-AB4C-B505-0D0622917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5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88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FFF29-2AD9-4875-B214-CE1C16CB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Tabla de contenidos (Parte 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843A3D-577A-42D2-9493-A68A32E9F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Introducción a objetos</a:t>
            </a:r>
          </a:p>
          <a:p>
            <a:r>
              <a:rPr lang="es-MX" dirty="0"/>
              <a:t>Lista</a:t>
            </a:r>
          </a:p>
          <a:p>
            <a:r>
              <a:rPr lang="es-MX" dirty="0"/>
              <a:t>Condicionales</a:t>
            </a:r>
          </a:p>
          <a:p>
            <a:r>
              <a:rPr lang="es-MX" dirty="0"/>
              <a:t>Comandos AND, OR</a:t>
            </a:r>
          </a:p>
          <a:p>
            <a:r>
              <a:rPr lang="es-MX" dirty="0"/>
              <a:t>Declaraciones </a:t>
            </a:r>
            <a:r>
              <a:rPr lang="es-MX" dirty="0" err="1"/>
              <a:t>if</a:t>
            </a:r>
            <a:r>
              <a:rPr lang="es-MX" dirty="0"/>
              <a:t> | </a:t>
            </a:r>
            <a:r>
              <a:rPr lang="es-MX" dirty="0" err="1"/>
              <a:t>elif</a:t>
            </a:r>
            <a:r>
              <a:rPr lang="es-MX" dirty="0"/>
              <a:t> | </a:t>
            </a:r>
            <a:r>
              <a:rPr lang="es-MX" dirty="0" err="1"/>
              <a:t>else</a:t>
            </a:r>
            <a:endParaRPr lang="es-MX" dirty="0"/>
          </a:p>
          <a:p>
            <a:r>
              <a:rPr lang="es-MX" dirty="0" err="1"/>
              <a:t>Loops</a:t>
            </a:r>
            <a:endParaRPr lang="es-MX" dirty="0"/>
          </a:p>
          <a:p>
            <a:r>
              <a:rPr lang="es-MX" dirty="0"/>
              <a:t>Funciones </a:t>
            </a:r>
          </a:p>
          <a:p>
            <a:r>
              <a:rPr lang="es-MX" dirty="0"/>
              <a:t>Diccionarios</a:t>
            </a:r>
          </a:p>
          <a:p>
            <a:r>
              <a:rPr lang="es-MX" dirty="0"/>
              <a:t>Lectura de archivos</a:t>
            </a:r>
          </a:p>
        </p:txBody>
      </p:sp>
    </p:spTree>
    <p:extLst>
      <p:ext uri="{BB962C8B-B14F-4D97-AF65-F5344CB8AC3E}">
        <p14:creationId xmlns:p14="http://schemas.microsoft.com/office/powerpoint/2010/main" val="366637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DCB0B-7C9E-48F3-9C21-52AAA4D91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Objetos</a:t>
            </a:r>
          </a:p>
        </p:txBody>
      </p:sp>
      <p:pic>
        <p:nvPicPr>
          <p:cNvPr id="1026" name="Picture 2" descr="Resultado de imagen de objetos y metodos">
            <a:extLst>
              <a:ext uri="{FF2B5EF4-FFF2-40B4-BE49-F238E27FC236}">
                <a16:creationId xmlns:a16="http://schemas.microsoft.com/office/drawing/2014/main" id="{6908BFD5-CDCE-4D2C-9A3A-423A1FEE2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932" y="1393697"/>
            <a:ext cx="5544136" cy="470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1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DCB0B-7C9E-48F3-9C21-52AAA4D91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AND , OR</a:t>
            </a:r>
          </a:p>
        </p:txBody>
      </p:sp>
      <p:pic>
        <p:nvPicPr>
          <p:cNvPr id="2050" name="Picture 2" descr="Ver las imágenes de origen">
            <a:extLst>
              <a:ext uri="{FF2B5EF4-FFF2-40B4-BE49-F238E27FC236}">
                <a16:creationId xmlns:a16="http://schemas.microsoft.com/office/drawing/2014/main" id="{E96A5FFD-49AE-4E95-8090-9F7C178A0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594" y="1690688"/>
            <a:ext cx="3924812" cy="427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35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DCB0B-7C9E-48F3-9C21-52AAA4D91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If</a:t>
            </a:r>
            <a:r>
              <a:rPr lang="es-MX" dirty="0"/>
              <a:t> , </a:t>
            </a:r>
            <a:r>
              <a:rPr lang="es-MX" dirty="0" err="1"/>
              <a:t>elif</a:t>
            </a:r>
            <a:r>
              <a:rPr lang="es-MX" dirty="0"/>
              <a:t> , </a:t>
            </a:r>
            <a:r>
              <a:rPr lang="es-MX" dirty="0" err="1"/>
              <a:t>else</a:t>
            </a:r>
            <a:endParaRPr lang="es-MX" dirty="0"/>
          </a:p>
        </p:txBody>
      </p:sp>
      <p:pic>
        <p:nvPicPr>
          <p:cNvPr id="5122" name="Picture 2" descr="Ver las imágenes de origen">
            <a:extLst>
              <a:ext uri="{FF2B5EF4-FFF2-40B4-BE49-F238E27FC236}">
                <a16:creationId xmlns:a16="http://schemas.microsoft.com/office/drawing/2014/main" id="{5336B781-F02A-4BE2-A6B6-B82753FEA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4" y="1314449"/>
            <a:ext cx="5221019" cy="48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663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DCB0B-7C9E-48F3-9C21-52AAA4D91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for</a:t>
            </a:r>
            <a:endParaRPr lang="es-MX" dirty="0"/>
          </a:p>
        </p:txBody>
      </p:sp>
      <p:pic>
        <p:nvPicPr>
          <p:cNvPr id="3074" name="Picture 2" descr="Ver las imágenes de origen">
            <a:extLst>
              <a:ext uri="{FF2B5EF4-FFF2-40B4-BE49-F238E27FC236}">
                <a16:creationId xmlns:a16="http://schemas.microsoft.com/office/drawing/2014/main" id="{6AB8159C-917C-449E-88DF-FF729FC66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458" y="1365590"/>
            <a:ext cx="3895872" cy="488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5390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DCB0B-7C9E-48F3-9C21-52AAA4D91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while</a:t>
            </a:r>
            <a:endParaRPr lang="es-MX" dirty="0"/>
          </a:p>
        </p:txBody>
      </p:sp>
      <p:pic>
        <p:nvPicPr>
          <p:cNvPr id="4098" name="Picture 2" descr="Ver las imágenes de origen">
            <a:extLst>
              <a:ext uri="{FF2B5EF4-FFF2-40B4-BE49-F238E27FC236}">
                <a16:creationId xmlns:a16="http://schemas.microsoft.com/office/drawing/2014/main" id="{9E7DAC08-C6F7-4CC6-B98A-C30D9A5B3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1473078"/>
            <a:ext cx="45148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60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FFF29-2AD9-4875-B214-CE1C16CB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Tabla de contenidos (Parte 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843A3D-577A-42D2-9493-A68A32E9F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Data </a:t>
            </a:r>
            <a:r>
              <a:rPr lang="es-MX" dirty="0" err="1"/>
              <a:t>Wragling</a:t>
            </a:r>
            <a:endParaRPr lang="es-MX" dirty="0"/>
          </a:p>
          <a:p>
            <a:pPr lvl="1"/>
            <a:r>
              <a:rPr lang="es-MX" dirty="0" err="1"/>
              <a:t>Dataframes</a:t>
            </a:r>
            <a:r>
              <a:rPr lang="es-MX" dirty="0"/>
              <a:t> y sus principales funcionalidades</a:t>
            </a:r>
          </a:p>
        </p:txBody>
      </p:sp>
    </p:spTree>
    <p:extLst>
      <p:ext uri="{BB962C8B-B14F-4D97-AF65-F5344CB8AC3E}">
        <p14:creationId xmlns:p14="http://schemas.microsoft.com/office/powerpoint/2010/main" val="28437462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60</Words>
  <Application>Microsoft Macintosh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    Intro to Python</vt:lpstr>
      <vt:lpstr>PowerPoint Presentation</vt:lpstr>
      <vt:lpstr>Tabla de contenidos (Parte I)</vt:lpstr>
      <vt:lpstr>Objetos</vt:lpstr>
      <vt:lpstr>AND , OR</vt:lpstr>
      <vt:lpstr>If , elif , else</vt:lpstr>
      <vt:lpstr>for</vt:lpstr>
      <vt:lpstr>while</vt:lpstr>
      <vt:lpstr>Tabla de contenidos (Parte II)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Intro to Python</dc:title>
  <dc:creator>Franck Enriquez</dc:creator>
  <cp:lastModifiedBy>ENRIQUEZ MUÑOZ, FRANCISCO JAVIER</cp:lastModifiedBy>
  <cp:revision>2</cp:revision>
  <dcterms:created xsi:type="dcterms:W3CDTF">2020-07-18T12:12:04Z</dcterms:created>
  <dcterms:modified xsi:type="dcterms:W3CDTF">2021-09-04T14:37:43Z</dcterms:modified>
</cp:coreProperties>
</file>