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87" r:id="rId4"/>
    <p:sldId id="282" r:id="rId5"/>
    <p:sldId id="288" r:id="rId6"/>
    <p:sldId id="263" r:id="rId7"/>
    <p:sldId id="269" r:id="rId8"/>
    <p:sldId id="283" r:id="rId9"/>
    <p:sldId id="265" r:id="rId10"/>
    <p:sldId id="264" r:id="rId11"/>
    <p:sldId id="271" r:id="rId12"/>
    <p:sldId id="272" r:id="rId13"/>
    <p:sldId id="285" r:id="rId14"/>
    <p:sldId id="266" r:id="rId15"/>
    <p:sldId id="273" r:id="rId16"/>
    <p:sldId id="268" r:id="rId17"/>
    <p:sldId id="274" r:id="rId18"/>
    <p:sldId id="275" r:id="rId19"/>
    <p:sldId id="267" r:id="rId20"/>
    <p:sldId id="279" r:id="rId21"/>
    <p:sldId id="286" r:id="rId22"/>
    <p:sldId id="281" r:id="rId23"/>
    <p:sldId id="280" r:id="rId24"/>
    <p:sldId id="27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1C11-22E9-FA37-C1CE-CDC684088F9A}" v="1164" dt="2021-07-06T12:22:26.743"/>
    <p1510:client id="{0735A4EB-8086-2937-EFA7-662DE9BE19BA}" v="19" dt="2021-07-12T08:40:03.373"/>
    <p1510:client id="{09BE7925-40FA-64F0-43B8-517F1EA4862A}" v="14" dt="2021-07-03T22:40:03.283"/>
    <p1510:client id="{0DBAC324-1C32-464E-8E3D-66E23175F2D1}" v="573" dt="2021-07-03T20:37:55.750"/>
    <p1510:client id="{2F50EE72-8254-0E43-ABA3-2F30E696D349}" v="704" dt="2021-07-06T10:02:36.850"/>
    <p1510:client id="{539959BA-F723-3529-2992-6FECA3F74F7A}" v="15" dt="2021-07-20T15:03:06.361"/>
    <p1510:client id="{57891155-0770-9092-5BF9-24AF3313C362}" v="63" dt="2021-07-12T11:56:29.955"/>
    <p1510:client id="{61D10D58-D7B6-BB9B-87D0-AF5EFBEAE898}" v="499" dt="2021-07-12T20:06:16.874"/>
    <p1510:client id="{6D34363D-17E5-C2E0-DF40-9B27D06297DF}" v="388" dt="2021-07-12T14:41:19.497"/>
    <p1510:client id="{722232A0-280E-E4CC-D1F6-629340AA0D41}" v="391" dt="2021-07-13T09:12:33.322"/>
    <p1510:client id="{7A2BE243-6705-34A2-C270-3FA2B7BF9102}" v="54" dt="2021-07-13T07:22:06.856"/>
    <p1510:client id="{7BB57D29-6C52-53E0-26F8-B8CAA3787363}" v="11" dt="2021-08-11T18:37:35.852"/>
    <p1510:client id="{898D420E-644A-7703-3EBD-F8CBF1F64947}" v="2384" dt="2021-07-04T20:41:33.962"/>
    <p1510:client id="{A3740BFD-ED62-DB73-82D6-5838BB704AD9}" v="10" dt="2021-07-13T14:40:36.772"/>
    <p1510:client id="{AD4E815B-C1E3-A2DF-04B0-209ED489EE21}" v="14" dt="2021-07-13T10:16:50.119"/>
    <p1510:client id="{AF4B561A-04E4-0AC3-0AAE-A8023EFCDE19}" v="69" dt="2021-07-13T07:10:24.681"/>
    <p1510:client id="{B2C2AA7F-26AF-6717-DB1B-95B971CF81F2}" v="8" dt="2021-07-06T08:33:56.708"/>
    <p1510:client id="{B4B19648-2262-40E3-90DC-B4D323210CF8}" v="97" dt="2021-07-06T12:22:45.517"/>
    <p1510:client id="{BEB169C6-A7BE-4CE5-577F-5449462A7CE7}" v="335" dt="2021-07-12T22:12:55.375"/>
    <p1510:client id="{BFA13A68-BDB9-4747-E744-41F425485A9D}" v="47" dt="2021-07-13T07:24:39.044"/>
    <p1510:client id="{C70126FD-9F12-8C62-03AD-608255743014}" v="79" dt="2021-07-12T10:06:19.411"/>
    <p1510:client id="{D3A81C5E-C5BE-F988-2D4F-25166FB18316}" v="59" dt="2021-07-04T14:24:23.970"/>
    <p1510:client id="{DFD0B6D3-4774-7C11-17CB-262C086D385D}" v="547" dt="2021-07-12T21:28:34.582"/>
    <p1510:client id="{F3D6934A-3842-7594-4F02-9A7A7B9CB165}" v="95" dt="2021-07-12T09:55:57.218"/>
    <p1510:client id="{F640CB48-6904-7C70-261B-1E134FE902C0}" v="985" dt="2021-07-04T15:10:29.228"/>
    <p1510:client id="{FB274CF7-1BF9-DAF6-69C2-F3EE71C6D3B6}" v="10" dt="2021-07-06T10:15:44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BFC4F-A429-4A31-AF17-07260F596E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0458FC-2943-4A6D-B6DC-2DCADDA04A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Sitka Heading"/>
            </a:rPr>
            <a:t>Einleitung</a:t>
          </a:r>
          <a:r>
            <a:rPr lang="de-DE"/>
            <a:t> </a:t>
          </a:r>
          <a:endParaRPr lang="en-US"/>
        </a:p>
      </dgm:t>
    </dgm:pt>
    <dgm:pt modelId="{21B0AE4B-562D-4D92-9BB5-22ACE5354269}" type="parTrans" cxnId="{D3342B0F-CA0A-45E5-9F27-BC5C2FB55143}">
      <dgm:prSet/>
      <dgm:spPr/>
      <dgm:t>
        <a:bodyPr/>
        <a:lstStyle/>
        <a:p>
          <a:endParaRPr lang="en-US"/>
        </a:p>
      </dgm:t>
    </dgm:pt>
    <dgm:pt modelId="{617BCEA7-694C-4D9A-B202-48ABD614B7E9}" type="sibTrans" cxnId="{D3342B0F-CA0A-45E5-9F27-BC5C2FB55143}">
      <dgm:prSet/>
      <dgm:spPr/>
      <dgm:t>
        <a:bodyPr/>
        <a:lstStyle/>
        <a:p>
          <a:endParaRPr lang="en-US"/>
        </a:p>
      </dgm:t>
    </dgm:pt>
    <dgm:pt modelId="{F125A094-8C70-4727-9139-96F1650C075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Hintergrund zum Datensatz </a:t>
          </a:r>
          <a:endParaRPr lang="en-US"/>
        </a:p>
      </dgm:t>
    </dgm:pt>
    <dgm:pt modelId="{FEDDDC72-2FD9-42C9-9FE6-E7259F3E14ED}" type="parTrans" cxnId="{3E104790-2768-45F4-9E5B-253B538DC8CE}">
      <dgm:prSet/>
      <dgm:spPr/>
      <dgm:t>
        <a:bodyPr/>
        <a:lstStyle/>
        <a:p>
          <a:endParaRPr lang="en-US"/>
        </a:p>
      </dgm:t>
    </dgm:pt>
    <dgm:pt modelId="{4154E70D-F4FD-4A1B-8506-073233B270B8}" type="sibTrans" cxnId="{3E104790-2768-45F4-9E5B-253B538DC8CE}">
      <dgm:prSet/>
      <dgm:spPr/>
      <dgm:t>
        <a:bodyPr/>
        <a:lstStyle/>
        <a:p>
          <a:endParaRPr lang="en-US"/>
        </a:p>
      </dgm:t>
    </dgm:pt>
    <dgm:pt modelId="{00FE6DCC-20CA-4584-9975-93DF9E34EB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konzeptionelle Vorgehensweise </a:t>
          </a:r>
          <a:endParaRPr lang="en-US"/>
        </a:p>
      </dgm:t>
    </dgm:pt>
    <dgm:pt modelId="{87877E6A-3A29-4CD8-ABE5-4D91F32CEB4F}" type="parTrans" cxnId="{BD2B78FE-46E6-447B-BE18-4CE097E72E6A}">
      <dgm:prSet/>
      <dgm:spPr/>
      <dgm:t>
        <a:bodyPr/>
        <a:lstStyle/>
        <a:p>
          <a:endParaRPr lang="en-US"/>
        </a:p>
      </dgm:t>
    </dgm:pt>
    <dgm:pt modelId="{26E33957-B02B-4EED-9735-A5215F1F4D08}" type="sibTrans" cxnId="{BD2B78FE-46E6-447B-BE18-4CE097E72E6A}">
      <dgm:prSet/>
      <dgm:spPr/>
      <dgm:t>
        <a:bodyPr/>
        <a:lstStyle/>
        <a:p>
          <a:endParaRPr lang="en-US"/>
        </a:p>
      </dgm:t>
    </dgm:pt>
    <dgm:pt modelId="{2011906D-A93D-4B21-886E-1D8A7A1490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Visualisierung </a:t>
          </a:r>
          <a:endParaRPr lang="en-US"/>
        </a:p>
      </dgm:t>
    </dgm:pt>
    <dgm:pt modelId="{B0811CBF-6CD3-4AE2-A05D-6AE4403A1861}" type="parTrans" cxnId="{5C1780BE-BD5F-4562-B662-3A325AFD12A5}">
      <dgm:prSet/>
      <dgm:spPr/>
      <dgm:t>
        <a:bodyPr/>
        <a:lstStyle/>
        <a:p>
          <a:endParaRPr lang="en-US"/>
        </a:p>
      </dgm:t>
    </dgm:pt>
    <dgm:pt modelId="{E7904D51-D81F-4DF9-AE3D-648B0096A80D}" type="sibTrans" cxnId="{5C1780BE-BD5F-4562-B662-3A325AFD12A5}">
      <dgm:prSet/>
      <dgm:spPr/>
      <dgm:t>
        <a:bodyPr/>
        <a:lstStyle/>
        <a:p>
          <a:endParaRPr lang="en-US"/>
        </a:p>
      </dgm:t>
    </dgm:pt>
    <dgm:pt modelId="{F904DD0D-E195-446E-BB0A-2598085DF6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Sitka Heading"/>
            </a:rPr>
            <a:t>Fazit </a:t>
          </a:r>
          <a:r>
            <a:rPr lang="de-DE"/>
            <a:t>&amp; Ausblick</a:t>
          </a:r>
          <a:r>
            <a:rPr lang="de-DE">
              <a:latin typeface="Sitka Heading"/>
            </a:rPr>
            <a:t> </a:t>
          </a:r>
          <a:endParaRPr lang="en-US"/>
        </a:p>
      </dgm:t>
    </dgm:pt>
    <dgm:pt modelId="{60FBC70C-B311-423F-8AAC-06EA51E24299}" type="parTrans" cxnId="{4957ADC0-74FE-48AF-9292-030EAD8572F3}">
      <dgm:prSet/>
      <dgm:spPr/>
      <dgm:t>
        <a:bodyPr/>
        <a:lstStyle/>
        <a:p>
          <a:endParaRPr lang="en-US"/>
        </a:p>
      </dgm:t>
    </dgm:pt>
    <dgm:pt modelId="{C7E91DC2-7B0D-4434-9D70-0EC86AD20B3B}" type="sibTrans" cxnId="{4957ADC0-74FE-48AF-9292-030EAD8572F3}">
      <dgm:prSet/>
      <dgm:spPr/>
      <dgm:t>
        <a:bodyPr/>
        <a:lstStyle/>
        <a:p>
          <a:endParaRPr lang="en-US"/>
        </a:p>
      </dgm:t>
    </dgm:pt>
    <dgm:pt modelId="{A4A003E4-3A8A-417D-81F7-E402D47B08BA}" type="pres">
      <dgm:prSet presAssocID="{798BFC4F-A429-4A31-AF17-07260F596E98}" presName="root" presStyleCnt="0">
        <dgm:presLayoutVars>
          <dgm:dir/>
          <dgm:resizeHandles val="exact"/>
        </dgm:presLayoutVars>
      </dgm:prSet>
      <dgm:spPr/>
    </dgm:pt>
    <dgm:pt modelId="{1A7209C6-511C-44C7-BE63-EBCE5D72B725}" type="pres">
      <dgm:prSet presAssocID="{290458FC-2943-4A6D-B6DC-2DCADDA04AA7}" presName="compNode" presStyleCnt="0"/>
      <dgm:spPr/>
    </dgm:pt>
    <dgm:pt modelId="{4415E3A8-A74F-4F50-A072-48677B8CF54D}" type="pres">
      <dgm:prSet presAssocID="{290458FC-2943-4A6D-B6DC-2DCADDA04AA7}" presName="bgRect" presStyleLbl="bgShp" presStyleIdx="0" presStyleCnt="5"/>
      <dgm:spPr/>
    </dgm:pt>
    <dgm:pt modelId="{EA52AD3C-8E5C-495A-AA7A-A2114F2A7318}" type="pres">
      <dgm:prSet presAssocID="{290458FC-2943-4A6D-B6DC-2DCADDA04A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52DD90-747A-4E4B-9849-4F446BA4DA54}" type="pres">
      <dgm:prSet presAssocID="{290458FC-2943-4A6D-B6DC-2DCADDA04AA7}" presName="spaceRect" presStyleCnt="0"/>
      <dgm:spPr/>
    </dgm:pt>
    <dgm:pt modelId="{0BE87DE2-8D70-45F6-BCCB-E72637D7C921}" type="pres">
      <dgm:prSet presAssocID="{290458FC-2943-4A6D-B6DC-2DCADDA04AA7}" presName="parTx" presStyleLbl="revTx" presStyleIdx="0" presStyleCnt="5">
        <dgm:presLayoutVars>
          <dgm:chMax val="0"/>
          <dgm:chPref val="0"/>
        </dgm:presLayoutVars>
      </dgm:prSet>
      <dgm:spPr/>
    </dgm:pt>
    <dgm:pt modelId="{E2EAB2FA-8A13-4397-BEEF-8140DF136ACB}" type="pres">
      <dgm:prSet presAssocID="{617BCEA7-694C-4D9A-B202-48ABD614B7E9}" presName="sibTrans" presStyleCnt="0"/>
      <dgm:spPr/>
    </dgm:pt>
    <dgm:pt modelId="{92A5864A-9FA4-4828-8980-491511DDE698}" type="pres">
      <dgm:prSet presAssocID="{F125A094-8C70-4727-9139-96F1650C075D}" presName="compNode" presStyleCnt="0"/>
      <dgm:spPr/>
    </dgm:pt>
    <dgm:pt modelId="{0DFA7AC3-D673-4378-BE81-77CD654FE26B}" type="pres">
      <dgm:prSet presAssocID="{F125A094-8C70-4727-9139-96F1650C075D}" presName="bgRect" presStyleLbl="bgShp" presStyleIdx="1" presStyleCnt="5"/>
      <dgm:spPr/>
    </dgm:pt>
    <dgm:pt modelId="{FFFB3736-E06D-4664-9A97-4FF68B2FDB32}" type="pres">
      <dgm:prSet presAssocID="{F125A094-8C70-4727-9139-96F1650C07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D049C32-85B1-4943-ADC8-5FF1989EC83C}" type="pres">
      <dgm:prSet presAssocID="{F125A094-8C70-4727-9139-96F1650C075D}" presName="spaceRect" presStyleCnt="0"/>
      <dgm:spPr/>
    </dgm:pt>
    <dgm:pt modelId="{CC662823-C18E-4E6B-9F24-26B66A615861}" type="pres">
      <dgm:prSet presAssocID="{F125A094-8C70-4727-9139-96F1650C075D}" presName="parTx" presStyleLbl="revTx" presStyleIdx="1" presStyleCnt="5">
        <dgm:presLayoutVars>
          <dgm:chMax val="0"/>
          <dgm:chPref val="0"/>
        </dgm:presLayoutVars>
      </dgm:prSet>
      <dgm:spPr/>
    </dgm:pt>
    <dgm:pt modelId="{C0A3208C-7E78-4813-83C1-DB673F36B391}" type="pres">
      <dgm:prSet presAssocID="{4154E70D-F4FD-4A1B-8506-073233B270B8}" presName="sibTrans" presStyleCnt="0"/>
      <dgm:spPr/>
    </dgm:pt>
    <dgm:pt modelId="{CA22750F-78F2-4D25-A6E3-6A1DF337177F}" type="pres">
      <dgm:prSet presAssocID="{00FE6DCC-20CA-4584-9975-93DF9E34EB4C}" presName="compNode" presStyleCnt="0"/>
      <dgm:spPr/>
    </dgm:pt>
    <dgm:pt modelId="{AE0CB3D0-13D6-4C7F-8C55-177F3AAA6F8E}" type="pres">
      <dgm:prSet presAssocID="{00FE6DCC-20CA-4584-9975-93DF9E34EB4C}" presName="bgRect" presStyleLbl="bgShp" presStyleIdx="2" presStyleCnt="5"/>
      <dgm:spPr/>
    </dgm:pt>
    <dgm:pt modelId="{505F56D5-83AD-4792-A97C-60E0B9198B9C}" type="pres">
      <dgm:prSet presAssocID="{00FE6DCC-20CA-4584-9975-93DF9E34EB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E5AD057-77EE-4BD2-8D62-66D7380D52FD}" type="pres">
      <dgm:prSet presAssocID="{00FE6DCC-20CA-4584-9975-93DF9E34EB4C}" presName="spaceRect" presStyleCnt="0"/>
      <dgm:spPr/>
    </dgm:pt>
    <dgm:pt modelId="{DC6D50C4-0208-4C45-94C9-B1124CAB2378}" type="pres">
      <dgm:prSet presAssocID="{00FE6DCC-20CA-4584-9975-93DF9E34EB4C}" presName="parTx" presStyleLbl="revTx" presStyleIdx="2" presStyleCnt="5">
        <dgm:presLayoutVars>
          <dgm:chMax val="0"/>
          <dgm:chPref val="0"/>
        </dgm:presLayoutVars>
      </dgm:prSet>
      <dgm:spPr/>
    </dgm:pt>
    <dgm:pt modelId="{EC1B3F3C-6342-429B-A5B8-032A0FD4D4E2}" type="pres">
      <dgm:prSet presAssocID="{26E33957-B02B-4EED-9735-A5215F1F4D08}" presName="sibTrans" presStyleCnt="0"/>
      <dgm:spPr/>
    </dgm:pt>
    <dgm:pt modelId="{8ACFAC9B-0827-4D5D-A764-B7345A775DEC}" type="pres">
      <dgm:prSet presAssocID="{2011906D-A93D-4B21-886E-1D8A7A1490A8}" presName="compNode" presStyleCnt="0"/>
      <dgm:spPr/>
    </dgm:pt>
    <dgm:pt modelId="{6F3DAE4C-5E02-4DF2-BF11-BD4EE066C28A}" type="pres">
      <dgm:prSet presAssocID="{2011906D-A93D-4B21-886E-1D8A7A1490A8}" presName="bgRect" presStyleLbl="bgShp" presStyleIdx="3" presStyleCnt="5"/>
      <dgm:spPr/>
    </dgm:pt>
    <dgm:pt modelId="{9DC1299E-0491-433C-ADD0-C5BDB2F15670}" type="pres">
      <dgm:prSet presAssocID="{2011906D-A93D-4B21-886E-1D8A7A1490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C77DFCC8-EDD2-4D30-A051-A789C3A78CD6}" type="pres">
      <dgm:prSet presAssocID="{2011906D-A93D-4B21-886E-1D8A7A1490A8}" presName="spaceRect" presStyleCnt="0"/>
      <dgm:spPr/>
    </dgm:pt>
    <dgm:pt modelId="{CBF72022-B561-458A-A123-320A20205DE5}" type="pres">
      <dgm:prSet presAssocID="{2011906D-A93D-4B21-886E-1D8A7A1490A8}" presName="parTx" presStyleLbl="revTx" presStyleIdx="3" presStyleCnt="5">
        <dgm:presLayoutVars>
          <dgm:chMax val="0"/>
          <dgm:chPref val="0"/>
        </dgm:presLayoutVars>
      </dgm:prSet>
      <dgm:spPr/>
    </dgm:pt>
    <dgm:pt modelId="{E7208AE5-89F3-4A1A-8168-B6A72C6AC974}" type="pres">
      <dgm:prSet presAssocID="{E7904D51-D81F-4DF9-AE3D-648B0096A80D}" presName="sibTrans" presStyleCnt="0"/>
      <dgm:spPr/>
    </dgm:pt>
    <dgm:pt modelId="{6594B0E1-387E-4E6D-9245-400ED0BD6ABB}" type="pres">
      <dgm:prSet presAssocID="{F904DD0D-E195-446E-BB0A-2598085DF6BB}" presName="compNode" presStyleCnt="0"/>
      <dgm:spPr/>
    </dgm:pt>
    <dgm:pt modelId="{AE8794F1-3ED9-4B56-880C-7F72621B1B77}" type="pres">
      <dgm:prSet presAssocID="{F904DD0D-E195-446E-BB0A-2598085DF6BB}" presName="bgRect" presStyleLbl="bgShp" presStyleIdx="4" presStyleCnt="5"/>
      <dgm:spPr/>
    </dgm:pt>
    <dgm:pt modelId="{4E4F0EFA-BBCF-48AD-8098-D70101B4D00C}" type="pres">
      <dgm:prSet presAssocID="{F904DD0D-E195-446E-BB0A-2598085DF6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DF3375DF-4115-4C2F-BA49-97E78442F0DB}" type="pres">
      <dgm:prSet presAssocID="{F904DD0D-E195-446E-BB0A-2598085DF6BB}" presName="spaceRect" presStyleCnt="0"/>
      <dgm:spPr/>
    </dgm:pt>
    <dgm:pt modelId="{5819AE2A-588D-4501-B0C9-21D8D237C618}" type="pres">
      <dgm:prSet presAssocID="{F904DD0D-E195-446E-BB0A-2598085DF6B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342B0F-CA0A-45E5-9F27-BC5C2FB55143}" srcId="{798BFC4F-A429-4A31-AF17-07260F596E98}" destId="{290458FC-2943-4A6D-B6DC-2DCADDA04AA7}" srcOrd="0" destOrd="0" parTransId="{21B0AE4B-562D-4D92-9BB5-22ACE5354269}" sibTransId="{617BCEA7-694C-4D9A-B202-48ABD614B7E9}"/>
    <dgm:cxn modelId="{5D801029-C6EC-4DDD-9288-66F313C20CB7}" type="presOf" srcId="{290458FC-2943-4A6D-B6DC-2DCADDA04AA7}" destId="{0BE87DE2-8D70-45F6-BCCB-E72637D7C921}" srcOrd="0" destOrd="0" presId="urn:microsoft.com/office/officeart/2018/2/layout/IconVerticalSolidList"/>
    <dgm:cxn modelId="{1240506D-70CB-409C-B887-1ADF25FADC85}" type="presOf" srcId="{2011906D-A93D-4B21-886E-1D8A7A1490A8}" destId="{CBF72022-B561-458A-A123-320A20205DE5}" srcOrd="0" destOrd="0" presId="urn:microsoft.com/office/officeart/2018/2/layout/IconVerticalSolidList"/>
    <dgm:cxn modelId="{0BD26456-4081-4D9E-AC9C-D3ED447C2897}" type="presOf" srcId="{F125A094-8C70-4727-9139-96F1650C075D}" destId="{CC662823-C18E-4E6B-9F24-26B66A615861}" srcOrd="0" destOrd="0" presId="urn:microsoft.com/office/officeart/2018/2/layout/IconVerticalSolidList"/>
    <dgm:cxn modelId="{9134D977-9078-4E41-AB48-226DE60BD191}" type="presOf" srcId="{F904DD0D-E195-446E-BB0A-2598085DF6BB}" destId="{5819AE2A-588D-4501-B0C9-21D8D237C618}" srcOrd="0" destOrd="0" presId="urn:microsoft.com/office/officeart/2018/2/layout/IconVerticalSolidList"/>
    <dgm:cxn modelId="{3E104790-2768-45F4-9E5B-253B538DC8CE}" srcId="{798BFC4F-A429-4A31-AF17-07260F596E98}" destId="{F125A094-8C70-4727-9139-96F1650C075D}" srcOrd="1" destOrd="0" parTransId="{FEDDDC72-2FD9-42C9-9FE6-E7259F3E14ED}" sibTransId="{4154E70D-F4FD-4A1B-8506-073233B270B8}"/>
    <dgm:cxn modelId="{5C1780BE-BD5F-4562-B662-3A325AFD12A5}" srcId="{798BFC4F-A429-4A31-AF17-07260F596E98}" destId="{2011906D-A93D-4B21-886E-1D8A7A1490A8}" srcOrd="3" destOrd="0" parTransId="{B0811CBF-6CD3-4AE2-A05D-6AE4403A1861}" sibTransId="{E7904D51-D81F-4DF9-AE3D-648B0096A80D}"/>
    <dgm:cxn modelId="{4957ADC0-74FE-48AF-9292-030EAD8572F3}" srcId="{798BFC4F-A429-4A31-AF17-07260F596E98}" destId="{F904DD0D-E195-446E-BB0A-2598085DF6BB}" srcOrd="4" destOrd="0" parTransId="{60FBC70C-B311-423F-8AAC-06EA51E24299}" sibTransId="{C7E91DC2-7B0D-4434-9D70-0EC86AD20B3B}"/>
    <dgm:cxn modelId="{F39319D9-9B67-4177-8A90-D2FEB893A2B9}" type="presOf" srcId="{798BFC4F-A429-4A31-AF17-07260F596E98}" destId="{A4A003E4-3A8A-417D-81F7-E402D47B08BA}" srcOrd="0" destOrd="0" presId="urn:microsoft.com/office/officeart/2018/2/layout/IconVerticalSolidList"/>
    <dgm:cxn modelId="{3AF072DF-0400-4D4C-A566-13B042A900D4}" type="presOf" srcId="{00FE6DCC-20CA-4584-9975-93DF9E34EB4C}" destId="{DC6D50C4-0208-4C45-94C9-B1124CAB2378}" srcOrd="0" destOrd="0" presId="urn:microsoft.com/office/officeart/2018/2/layout/IconVerticalSolidList"/>
    <dgm:cxn modelId="{BD2B78FE-46E6-447B-BE18-4CE097E72E6A}" srcId="{798BFC4F-A429-4A31-AF17-07260F596E98}" destId="{00FE6DCC-20CA-4584-9975-93DF9E34EB4C}" srcOrd="2" destOrd="0" parTransId="{87877E6A-3A29-4CD8-ABE5-4D91F32CEB4F}" sibTransId="{26E33957-B02B-4EED-9735-A5215F1F4D08}"/>
    <dgm:cxn modelId="{06C9F560-0001-4958-AF65-5E28C0352BE0}" type="presParOf" srcId="{A4A003E4-3A8A-417D-81F7-E402D47B08BA}" destId="{1A7209C6-511C-44C7-BE63-EBCE5D72B725}" srcOrd="0" destOrd="0" presId="urn:microsoft.com/office/officeart/2018/2/layout/IconVerticalSolidList"/>
    <dgm:cxn modelId="{5B502CEA-D4C2-4668-89BE-0E3862621DF9}" type="presParOf" srcId="{1A7209C6-511C-44C7-BE63-EBCE5D72B725}" destId="{4415E3A8-A74F-4F50-A072-48677B8CF54D}" srcOrd="0" destOrd="0" presId="urn:microsoft.com/office/officeart/2018/2/layout/IconVerticalSolidList"/>
    <dgm:cxn modelId="{65A19415-2568-441C-A037-1B4AE45A3A75}" type="presParOf" srcId="{1A7209C6-511C-44C7-BE63-EBCE5D72B725}" destId="{EA52AD3C-8E5C-495A-AA7A-A2114F2A7318}" srcOrd="1" destOrd="0" presId="urn:microsoft.com/office/officeart/2018/2/layout/IconVerticalSolidList"/>
    <dgm:cxn modelId="{157090F2-C692-49E6-8A2D-210A16EAC007}" type="presParOf" srcId="{1A7209C6-511C-44C7-BE63-EBCE5D72B725}" destId="{8A52DD90-747A-4E4B-9849-4F446BA4DA54}" srcOrd="2" destOrd="0" presId="urn:microsoft.com/office/officeart/2018/2/layout/IconVerticalSolidList"/>
    <dgm:cxn modelId="{E6D481CB-4E64-4A7C-B306-3E8DFAE76907}" type="presParOf" srcId="{1A7209C6-511C-44C7-BE63-EBCE5D72B725}" destId="{0BE87DE2-8D70-45F6-BCCB-E72637D7C921}" srcOrd="3" destOrd="0" presId="urn:microsoft.com/office/officeart/2018/2/layout/IconVerticalSolidList"/>
    <dgm:cxn modelId="{133B9F28-0CF9-46CF-A771-0FC9EC8FB780}" type="presParOf" srcId="{A4A003E4-3A8A-417D-81F7-E402D47B08BA}" destId="{E2EAB2FA-8A13-4397-BEEF-8140DF136ACB}" srcOrd="1" destOrd="0" presId="urn:microsoft.com/office/officeart/2018/2/layout/IconVerticalSolidList"/>
    <dgm:cxn modelId="{8D71A426-60E9-4DBD-BB2C-CDBB5176834E}" type="presParOf" srcId="{A4A003E4-3A8A-417D-81F7-E402D47B08BA}" destId="{92A5864A-9FA4-4828-8980-491511DDE698}" srcOrd="2" destOrd="0" presId="urn:microsoft.com/office/officeart/2018/2/layout/IconVerticalSolidList"/>
    <dgm:cxn modelId="{24BF2A38-FBFC-4D0C-8207-E87321EE4270}" type="presParOf" srcId="{92A5864A-9FA4-4828-8980-491511DDE698}" destId="{0DFA7AC3-D673-4378-BE81-77CD654FE26B}" srcOrd="0" destOrd="0" presId="urn:microsoft.com/office/officeart/2018/2/layout/IconVerticalSolidList"/>
    <dgm:cxn modelId="{10FEC820-A5FB-48AA-8CAB-6F41729966FC}" type="presParOf" srcId="{92A5864A-9FA4-4828-8980-491511DDE698}" destId="{FFFB3736-E06D-4664-9A97-4FF68B2FDB32}" srcOrd="1" destOrd="0" presId="urn:microsoft.com/office/officeart/2018/2/layout/IconVerticalSolidList"/>
    <dgm:cxn modelId="{1DA88680-EBF3-42FA-9106-1012AD8D8B19}" type="presParOf" srcId="{92A5864A-9FA4-4828-8980-491511DDE698}" destId="{9D049C32-85B1-4943-ADC8-5FF1989EC83C}" srcOrd="2" destOrd="0" presId="urn:microsoft.com/office/officeart/2018/2/layout/IconVerticalSolidList"/>
    <dgm:cxn modelId="{A562276B-DF3D-4914-84EB-55EE7B61EBB9}" type="presParOf" srcId="{92A5864A-9FA4-4828-8980-491511DDE698}" destId="{CC662823-C18E-4E6B-9F24-26B66A615861}" srcOrd="3" destOrd="0" presId="urn:microsoft.com/office/officeart/2018/2/layout/IconVerticalSolidList"/>
    <dgm:cxn modelId="{7284C3CE-559B-4E19-B5BA-D8807840EA04}" type="presParOf" srcId="{A4A003E4-3A8A-417D-81F7-E402D47B08BA}" destId="{C0A3208C-7E78-4813-83C1-DB673F36B391}" srcOrd="3" destOrd="0" presId="urn:microsoft.com/office/officeart/2018/2/layout/IconVerticalSolidList"/>
    <dgm:cxn modelId="{A191595E-8D34-49D2-B26A-C8AB774C2D7F}" type="presParOf" srcId="{A4A003E4-3A8A-417D-81F7-E402D47B08BA}" destId="{CA22750F-78F2-4D25-A6E3-6A1DF337177F}" srcOrd="4" destOrd="0" presId="urn:microsoft.com/office/officeart/2018/2/layout/IconVerticalSolidList"/>
    <dgm:cxn modelId="{249EB6B7-78B8-4A62-9631-30FBCC79B390}" type="presParOf" srcId="{CA22750F-78F2-4D25-A6E3-6A1DF337177F}" destId="{AE0CB3D0-13D6-4C7F-8C55-177F3AAA6F8E}" srcOrd="0" destOrd="0" presId="urn:microsoft.com/office/officeart/2018/2/layout/IconVerticalSolidList"/>
    <dgm:cxn modelId="{F63B2C36-7EA6-49E5-BE2A-E5FD0219D9BF}" type="presParOf" srcId="{CA22750F-78F2-4D25-A6E3-6A1DF337177F}" destId="{505F56D5-83AD-4792-A97C-60E0B9198B9C}" srcOrd="1" destOrd="0" presId="urn:microsoft.com/office/officeart/2018/2/layout/IconVerticalSolidList"/>
    <dgm:cxn modelId="{C60D03CD-B9DE-451B-AC40-FD3F11B4CD24}" type="presParOf" srcId="{CA22750F-78F2-4D25-A6E3-6A1DF337177F}" destId="{0E5AD057-77EE-4BD2-8D62-66D7380D52FD}" srcOrd="2" destOrd="0" presId="urn:microsoft.com/office/officeart/2018/2/layout/IconVerticalSolidList"/>
    <dgm:cxn modelId="{48C60EFF-2ADE-4361-9E25-6BAAF22A0A1B}" type="presParOf" srcId="{CA22750F-78F2-4D25-A6E3-6A1DF337177F}" destId="{DC6D50C4-0208-4C45-94C9-B1124CAB2378}" srcOrd="3" destOrd="0" presId="urn:microsoft.com/office/officeart/2018/2/layout/IconVerticalSolidList"/>
    <dgm:cxn modelId="{25D1494E-7C60-4C46-A91C-502B114598D5}" type="presParOf" srcId="{A4A003E4-3A8A-417D-81F7-E402D47B08BA}" destId="{EC1B3F3C-6342-429B-A5B8-032A0FD4D4E2}" srcOrd="5" destOrd="0" presId="urn:microsoft.com/office/officeart/2018/2/layout/IconVerticalSolidList"/>
    <dgm:cxn modelId="{B6896D6B-EFA0-4125-920C-29DDEFB0F59D}" type="presParOf" srcId="{A4A003E4-3A8A-417D-81F7-E402D47B08BA}" destId="{8ACFAC9B-0827-4D5D-A764-B7345A775DEC}" srcOrd="6" destOrd="0" presId="urn:microsoft.com/office/officeart/2018/2/layout/IconVerticalSolidList"/>
    <dgm:cxn modelId="{35F1F9AF-BA2E-49E5-9ACC-38D81F9D3E8F}" type="presParOf" srcId="{8ACFAC9B-0827-4D5D-A764-B7345A775DEC}" destId="{6F3DAE4C-5E02-4DF2-BF11-BD4EE066C28A}" srcOrd="0" destOrd="0" presId="urn:microsoft.com/office/officeart/2018/2/layout/IconVerticalSolidList"/>
    <dgm:cxn modelId="{35385E91-D746-4746-B135-FD66E96B4F3B}" type="presParOf" srcId="{8ACFAC9B-0827-4D5D-A764-B7345A775DEC}" destId="{9DC1299E-0491-433C-ADD0-C5BDB2F15670}" srcOrd="1" destOrd="0" presId="urn:microsoft.com/office/officeart/2018/2/layout/IconVerticalSolidList"/>
    <dgm:cxn modelId="{250716B0-0958-44F4-AFB7-EB4066930056}" type="presParOf" srcId="{8ACFAC9B-0827-4D5D-A764-B7345A775DEC}" destId="{C77DFCC8-EDD2-4D30-A051-A789C3A78CD6}" srcOrd="2" destOrd="0" presId="urn:microsoft.com/office/officeart/2018/2/layout/IconVerticalSolidList"/>
    <dgm:cxn modelId="{36A77DEF-AA1E-4CF9-8FCC-84A3C5DB2A76}" type="presParOf" srcId="{8ACFAC9B-0827-4D5D-A764-B7345A775DEC}" destId="{CBF72022-B561-458A-A123-320A20205DE5}" srcOrd="3" destOrd="0" presId="urn:microsoft.com/office/officeart/2018/2/layout/IconVerticalSolidList"/>
    <dgm:cxn modelId="{275CE42E-AE0A-4973-9D60-FE5F189F270A}" type="presParOf" srcId="{A4A003E4-3A8A-417D-81F7-E402D47B08BA}" destId="{E7208AE5-89F3-4A1A-8168-B6A72C6AC974}" srcOrd="7" destOrd="0" presId="urn:microsoft.com/office/officeart/2018/2/layout/IconVerticalSolidList"/>
    <dgm:cxn modelId="{5C74F769-5732-4DE8-9E96-33DF39F0866D}" type="presParOf" srcId="{A4A003E4-3A8A-417D-81F7-E402D47B08BA}" destId="{6594B0E1-387E-4E6D-9245-400ED0BD6ABB}" srcOrd="8" destOrd="0" presId="urn:microsoft.com/office/officeart/2018/2/layout/IconVerticalSolidList"/>
    <dgm:cxn modelId="{50E2F1B9-6EDD-4594-811F-2398D0FA73F4}" type="presParOf" srcId="{6594B0E1-387E-4E6D-9245-400ED0BD6ABB}" destId="{AE8794F1-3ED9-4B56-880C-7F72621B1B77}" srcOrd="0" destOrd="0" presId="urn:microsoft.com/office/officeart/2018/2/layout/IconVerticalSolidList"/>
    <dgm:cxn modelId="{EB82E8ED-9772-435C-8866-5445A1E8647F}" type="presParOf" srcId="{6594B0E1-387E-4E6D-9245-400ED0BD6ABB}" destId="{4E4F0EFA-BBCF-48AD-8098-D70101B4D00C}" srcOrd="1" destOrd="0" presId="urn:microsoft.com/office/officeart/2018/2/layout/IconVerticalSolidList"/>
    <dgm:cxn modelId="{95055A0F-C4CE-41DB-A445-3345DE6279AB}" type="presParOf" srcId="{6594B0E1-387E-4E6D-9245-400ED0BD6ABB}" destId="{DF3375DF-4115-4C2F-BA49-97E78442F0DB}" srcOrd="2" destOrd="0" presId="urn:microsoft.com/office/officeart/2018/2/layout/IconVerticalSolidList"/>
    <dgm:cxn modelId="{D998A73A-5191-4A48-862F-E57C5F24EBE9}" type="presParOf" srcId="{6594B0E1-387E-4E6D-9245-400ED0BD6ABB}" destId="{5819AE2A-588D-4501-B0C9-21D8D237C6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3F0F0-939C-4420-A2E7-07F26F7A818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3488DAA-C4AD-41D5-A1BB-2934CBD5A18B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Kategorische Werte</a:t>
          </a:r>
          <a:endParaRPr lang="de-DE"/>
        </a:p>
      </dgm:t>
    </dgm:pt>
    <dgm:pt modelId="{0A0D5AEF-1962-430B-928E-AC0464C0B55D}" type="parTrans" cxnId="{B13D9EB8-7DA1-4F63-AA1A-96811337AD04}">
      <dgm:prSet/>
      <dgm:spPr/>
      <dgm:t>
        <a:bodyPr/>
        <a:lstStyle/>
        <a:p>
          <a:endParaRPr lang="de-DE"/>
        </a:p>
      </dgm:t>
    </dgm:pt>
    <dgm:pt modelId="{89830AF7-03BB-4175-ACA4-2001996860F8}" type="sibTrans" cxnId="{B13D9EB8-7DA1-4F63-AA1A-96811337AD04}">
      <dgm:prSet/>
      <dgm:spPr/>
      <dgm:t>
        <a:bodyPr/>
        <a:lstStyle/>
        <a:p>
          <a:endParaRPr lang="de-DE"/>
        </a:p>
      </dgm:t>
    </dgm:pt>
    <dgm:pt modelId="{23DD4B27-7EA0-4CF3-A3D5-CDBCDB191272}">
      <dgm:prSet phldrT="[Text]" phldr="0"/>
      <dgm:spPr/>
      <dgm:t>
        <a:bodyPr/>
        <a:lstStyle/>
        <a:p>
          <a:r>
            <a:rPr lang="de-DE">
              <a:latin typeface="Sitka Heading"/>
            </a:rPr>
            <a:t>Marital</a:t>
          </a:r>
          <a:endParaRPr lang="de-DE"/>
        </a:p>
      </dgm:t>
    </dgm:pt>
    <dgm:pt modelId="{160CB0D8-91FB-4349-AEF0-7C6C0692E412}" type="parTrans" cxnId="{B6782B3D-DF3B-4677-9E39-5AB1E710757E}">
      <dgm:prSet/>
      <dgm:spPr/>
      <dgm:t>
        <a:bodyPr/>
        <a:lstStyle/>
        <a:p>
          <a:endParaRPr lang="de-DE"/>
        </a:p>
      </dgm:t>
    </dgm:pt>
    <dgm:pt modelId="{622FAAD4-69D2-459E-B96D-695933B51B7D}" type="sibTrans" cxnId="{B6782B3D-DF3B-4677-9E39-5AB1E710757E}">
      <dgm:prSet/>
      <dgm:spPr/>
      <dgm:t>
        <a:bodyPr/>
        <a:lstStyle/>
        <a:p>
          <a:endParaRPr lang="de-DE"/>
        </a:p>
      </dgm:t>
    </dgm:pt>
    <dgm:pt modelId="{0C4752CC-3FD9-490C-8570-15C370A50100}">
      <dgm:prSet phldrT="[Text]" phldr="0"/>
      <dgm:spPr/>
      <dgm:t>
        <a:bodyPr/>
        <a:lstStyle/>
        <a:p>
          <a:r>
            <a:rPr lang="de-DE">
              <a:latin typeface="Sitka Heading"/>
            </a:rPr>
            <a:t>Education</a:t>
          </a:r>
          <a:endParaRPr lang="de-DE"/>
        </a:p>
      </dgm:t>
    </dgm:pt>
    <dgm:pt modelId="{14E579A5-5B0D-4FA3-8DB3-E1DEA800EFFE}" type="parTrans" cxnId="{E75B10F4-57EC-4638-9C5F-4D900699476D}">
      <dgm:prSet/>
      <dgm:spPr/>
      <dgm:t>
        <a:bodyPr/>
        <a:lstStyle/>
        <a:p>
          <a:endParaRPr lang="de-DE"/>
        </a:p>
      </dgm:t>
    </dgm:pt>
    <dgm:pt modelId="{F3676C18-4FBF-40B8-ACD8-9A681FCB72F2}" type="sibTrans" cxnId="{E75B10F4-57EC-4638-9C5F-4D900699476D}">
      <dgm:prSet/>
      <dgm:spPr/>
      <dgm:t>
        <a:bodyPr/>
        <a:lstStyle/>
        <a:p>
          <a:endParaRPr lang="de-DE"/>
        </a:p>
      </dgm:t>
    </dgm:pt>
    <dgm:pt modelId="{5899E74B-DEB6-4028-A166-C732D7386C2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Numrische Werte</a:t>
          </a:r>
          <a:endParaRPr lang="de-DE"/>
        </a:p>
      </dgm:t>
    </dgm:pt>
    <dgm:pt modelId="{886AAF43-2716-44B3-9292-A2AEA566BAA6}" type="parTrans" cxnId="{827B3FF5-AF44-4AC4-9185-438E0A7E03D1}">
      <dgm:prSet/>
      <dgm:spPr/>
      <dgm:t>
        <a:bodyPr/>
        <a:lstStyle/>
        <a:p>
          <a:endParaRPr lang="de-DE"/>
        </a:p>
      </dgm:t>
    </dgm:pt>
    <dgm:pt modelId="{FE0886E3-512D-4167-986C-F94C436CCB14}" type="sibTrans" cxnId="{827B3FF5-AF44-4AC4-9185-438E0A7E03D1}">
      <dgm:prSet/>
      <dgm:spPr/>
      <dgm:t>
        <a:bodyPr/>
        <a:lstStyle/>
        <a:p>
          <a:endParaRPr lang="de-DE"/>
        </a:p>
      </dgm:t>
    </dgm:pt>
    <dgm:pt modelId="{D8184352-40B2-428C-AE83-4D4D66E6715D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</a:t>
          </a:r>
          <a:endParaRPr lang="de-DE"/>
        </a:p>
      </dgm:t>
    </dgm:pt>
    <dgm:pt modelId="{4C650515-40E3-43A2-A46E-97BDF47FFAAC}" type="parTrans" cxnId="{A8960A31-F4CA-4484-A1BA-879A43894F93}">
      <dgm:prSet/>
      <dgm:spPr/>
      <dgm:t>
        <a:bodyPr/>
        <a:lstStyle/>
        <a:p>
          <a:endParaRPr lang="de-DE"/>
        </a:p>
      </dgm:t>
    </dgm:pt>
    <dgm:pt modelId="{B27BA537-102F-4A6A-A6A3-557C01B32296}" type="sibTrans" cxnId="{A8960A31-F4CA-4484-A1BA-879A43894F93}">
      <dgm:prSet/>
      <dgm:spPr/>
      <dgm:t>
        <a:bodyPr/>
        <a:lstStyle/>
        <a:p>
          <a:endParaRPr lang="de-DE"/>
        </a:p>
      </dgm:t>
    </dgm:pt>
    <dgm:pt modelId="{42A9F9FF-CB61-4AD1-B45E-D43DC8266CB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Duration</a:t>
          </a:r>
          <a:endParaRPr lang="de-DE"/>
        </a:p>
      </dgm:t>
    </dgm:pt>
    <dgm:pt modelId="{154C7C62-9F09-4EA9-A0BA-025F93621ABB}" type="parTrans" cxnId="{889F065B-7C92-4A99-BFF7-F2EAA34DE796}">
      <dgm:prSet/>
      <dgm:spPr/>
      <dgm:t>
        <a:bodyPr/>
        <a:lstStyle/>
        <a:p>
          <a:endParaRPr lang="de-DE"/>
        </a:p>
      </dgm:t>
    </dgm:pt>
    <dgm:pt modelId="{2EBBFAFB-F928-4D76-A264-214763EAAE1E}" type="sibTrans" cxnId="{889F065B-7C92-4A99-BFF7-F2EAA34DE796}">
      <dgm:prSet/>
      <dgm:spPr/>
      <dgm:t>
        <a:bodyPr/>
        <a:lstStyle/>
        <a:p>
          <a:endParaRPr lang="de-DE"/>
        </a:p>
      </dgm:t>
    </dgm:pt>
    <dgm:pt modelId="{3758EA7F-99E9-4795-9071-D7CEB12FABF0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Bolean</a:t>
          </a:r>
          <a:endParaRPr lang="de-DE"/>
        </a:p>
      </dgm:t>
    </dgm:pt>
    <dgm:pt modelId="{4F23A0C2-5EEB-4691-80C2-ABB5C5850510}" type="parTrans" cxnId="{6F907E06-ADAB-47B7-B18A-B5B798DCB338}">
      <dgm:prSet/>
      <dgm:spPr/>
      <dgm:t>
        <a:bodyPr/>
        <a:lstStyle/>
        <a:p>
          <a:endParaRPr lang="de-DE"/>
        </a:p>
      </dgm:t>
    </dgm:pt>
    <dgm:pt modelId="{DFDCDC4C-1939-4DD6-A70E-8E1F34B8CA28}" type="sibTrans" cxnId="{6F907E06-ADAB-47B7-B18A-B5B798DCB338}">
      <dgm:prSet/>
      <dgm:spPr/>
      <dgm:t>
        <a:bodyPr/>
        <a:lstStyle/>
        <a:p>
          <a:endParaRPr lang="de-DE"/>
        </a:p>
      </dgm:t>
    </dgm:pt>
    <dgm:pt modelId="{5C3F4302-EE3C-4BAB-A110-5C3A45202D70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Target Y</a:t>
          </a:r>
          <a:endParaRPr lang="de-DE"/>
        </a:p>
      </dgm:t>
    </dgm:pt>
    <dgm:pt modelId="{522A3046-B0B4-4EE3-BF74-652D5E10CBCC}" type="parTrans" cxnId="{1DEE1185-BF13-42BD-B607-1CE073B0A0F2}">
      <dgm:prSet/>
      <dgm:spPr/>
      <dgm:t>
        <a:bodyPr/>
        <a:lstStyle/>
        <a:p>
          <a:endParaRPr lang="de-DE"/>
        </a:p>
      </dgm:t>
    </dgm:pt>
    <dgm:pt modelId="{5D2E37F6-6707-4D24-A458-90F3B5EB57EF}" type="sibTrans" cxnId="{1DEE1185-BF13-42BD-B607-1CE073B0A0F2}">
      <dgm:prSet/>
      <dgm:spPr/>
      <dgm:t>
        <a:bodyPr/>
        <a:lstStyle/>
        <a:p>
          <a:endParaRPr lang="de-DE"/>
        </a:p>
      </dgm:t>
    </dgm:pt>
    <dgm:pt modelId="{41A028B9-B9C5-4940-9B63-698A13B9CBA0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Job</a:t>
          </a:r>
        </a:p>
      </dgm:t>
    </dgm:pt>
    <dgm:pt modelId="{ED340DD6-7293-4A76-86DE-7D3748B5CA02}" type="parTrans" cxnId="{628F7408-DF94-463F-9213-85D0C90BB214}">
      <dgm:prSet/>
      <dgm:spPr/>
    </dgm:pt>
    <dgm:pt modelId="{F3BF60B1-04E7-433F-92E2-0BC1382498D7}" type="sibTrans" cxnId="{628F7408-DF94-463F-9213-85D0C90BB214}">
      <dgm:prSet/>
      <dgm:spPr/>
    </dgm:pt>
    <dgm:pt modelId="{1EA1F500-FB1C-413C-A0D4-8A9683789CD9}">
      <dgm:prSet phldr="0"/>
      <dgm:spPr/>
      <dgm:t>
        <a:bodyPr/>
        <a:lstStyle/>
        <a:p>
          <a:r>
            <a:rPr lang="de-DE">
              <a:latin typeface="Sitka Heading"/>
            </a:rPr>
            <a:t>Pdays</a:t>
          </a:r>
        </a:p>
      </dgm:t>
    </dgm:pt>
    <dgm:pt modelId="{9F32C17E-5378-42F6-A290-D34C1539FB2C}" type="parTrans" cxnId="{55E53942-45F1-4B42-BFE6-4CAB00DE6C53}">
      <dgm:prSet/>
      <dgm:spPr/>
    </dgm:pt>
    <dgm:pt modelId="{3E0C30F5-CB6C-41F9-8354-2F5FF717CB1F}" type="sibTrans" cxnId="{55E53942-45F1-4B42-BFE6-4CAB00DE6C53}">
      <dgm:prSet/>
      <dgm:spPr/>
    </dgm:pt>
    <dgm:pt modelId="{21410F80-9F15-48D8-BAE6-11BD01829630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 ….</a:t>
          </a:r>
          <a:endParaRPr lang="de-DE"/>
        </a:p>
      </dgm:t>
    </dgm:pt>
    <dgm:pt modelId="{28770018-A503-47D2-9E9B-8665CFCB9419}" type="parTrans" cxnId="{33207399-542C-4DD6-8336-827C01FA8318}">
      <dgm:prSet/>
      <dgm:spPr/>
    </dgm:pt>
    <dgm:pt modelId="{0AE27C1D-BDB0-428C-A371-30B6C5B79FEB}" type="sibTrans" cxnId="{33207399-542C-4DD6-8336-827C01FA8318}">
      <dgm:prSet/>
      <dgm:spPr/>
    </dgm:pt>
    <dgm:pt modelId="{DC330868-F1CA-4A7A-BDCF-A510C2039424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…. </a:t>
          </a:r>
        </a:p>
      </dgm:t>
    </dgm:pt>
    <dgm:pt modelId="{538F9705-433F-48B2-A7DE-905C3C8199F6}" type="parTrans" cxnId="{99CDB821-3ED2-47C6-B0B9-A79AEF77FA36}">
      <dgm:prSet/>
      <dgm:spPr/>
    </dgm:pt>
    <dgm:pt modelId="{0B657625-0BBA-49EF-A6FD-B43611542A37}" type="sibTrans" cxnId="{99CDB821-3ED2-47C6-B0B9-A79AEF77FA36}">
      <dgm:prSet/>
      <dgm:spPr/>
    </dgm:pt>
    <dgm:pt modelId="{4492DFAE-1EFC-47A8-BE2A-F0AFB610DF35}" type="pres">
      <dgm:prSet presAssocID="{F6D3F0F0-939C-4420-A2E7-07F26F7A81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71F24D-2B30-4D39-B0F6-BD090F282AD0}" type="pres">
      <dgm:prSet presAssocID="{E3488DAA-C4AD-41D5-A1BB-2934CBD5A18B}" presName="root" presStyleCnt="0"/>
      <dgm:spPr/>
    </dgm:pt>
    <dgm:pt modelId="{954C74A2-3117-4776-BEEB-BD013BC0EBDA}" type="pres">
      <dgm:prSet presAssocID="{E3488DAA-C4AD-41D5-A1BB-2934CBD5A18B}" presName="rootComposite" presStyleCnt="0"/>
      <dgm:spPr/>
    </dgm:pt>
    <dgm:pt modelId="{90BB4A69-29D9-4C70-863B-5E071339D4CC}" type="pres">
      <dgm:prSet presAssocID="{E3488DAA-C4AD-41D5-A1BB-2934CBD5A18B}" presName="rootText" presStyleLbl="node1" presStyleIdx="0" presStyleCnt="3"/>
      <dgm:spPr/>
    </dgm:pt>
    <dgm:pt modelId="{85713E09-7C4C-4A32-A824-C9782F38C679}" type="pres">
      <dgm:prSet presAssocID="{E3488DAA-C4AD-41D5-A1BB-2934CBD5A18B}" presName="rootConnector" presStyleLbl="node1" presStyleIdx="0" presStyleCnt="3"/>
      <dgm:spPr/>
    </dgm:pt>
    <dgm:pt modelId="{A9876B12-C708-48FF-91BD-5021A36DF02F}" type="pres">
      <dgm:prSet presAssocID="{E3488DAA-C4AD-41D5-A1BB-2934CBD5A18B}" presName="childShape" presStyleCnt="0"/>
      <dgm:spPr/>
    </dgm:pt>
    <dgm:pt modelId="{6A622C79-CA34-48DA-AEB1-086FB442AE92}" type="pres">
      <dgm:prSet presAssocID="{ED340DD6-7293-4A76-86DE-7D3748B5CA02}" presName="Name13" presStyleLbl="parChTrans1D2" presStyleIdx="0" presStyleCnt="9"/>
      <dgm:spPr/>
    </dgm:pt>
    <dgm:pt modelId="{BDBE1527-D602-4F38-AC6A-10B4E1D2DF54}" type="pres">
      <dgm:prSet presAssocID="{41A028B9-B9C5-4940-9B63-698A13B9CBA0}" presName="childText" presStyleLbl="bgAcc1" presStyleIdx="0" presStyleCnt="9">
        <dgm:presLayoutVars>
          <dgm:bulletEnabled val="1"/>
        </dgm:presLayoutVars>
      </dgm:prSet>
      <dgm:spPr/>
    </dgm:pt>
    <dgm:pt modelId="{ABC4CF15-6DDD-4C1F-92A4-9F3D9B1667EC}" type="pres">
      <dgm:prSet presAssocID="{160CB0D8-91FB-4349-AEF0-7C6C0692E412}" presName="Name13" presStyleLbl="parChTrans1D2" presStyleIdx="1" presStyleCnt="9"/>
      <dgm:spPr/>
    </dgm:pt>
    <dgm:pt modelId="{8863D590-A499-4232-A125-A45BBECECF69}" type="pres">
      <dgm:prSet presAssocID="{23DD4B27-7EA0-4CF3-A3D5-CDBCDB191272}" presName="childText" presStyleLbl="bgAcc1" presStyleIdx="1" presStyleCnt="9">
        <dgm:presLayoutVars>
          <dgm:bulletEnabled val="1"/>
        </dgm:presLayoutVars>
      </dgm:prSet>
      <dgm:spPr/>
    </dgm:pt>
    <dgm:pt modelId="{4C383FB9-BFFC-4B24-84BA-6565BDC9DEBF}" type="pres">
      <dgm:prSet presAssocID="{14E579A5-5B0D-4FA3-8DB3-E1DEA800EFFE}" presName="Name13" presStyleLbl="parChTrans1D2" presStyleIdx="2" presStyleCnt="9"/>
      <dgm:spPr/>
    </dgm:pt>
    <dgm:pt modelId="{37C605B5-59B5-4CB1-8E72-25133C52D1E0}" type="pres">
      <dgm:prSet presAssocID="{0C4752CC-3FD9-490C-8570-15C370A50100}" presName="childText" presStyleLbl="bgAcc1" presStyleIdx="2" presStyleCnt="9">
        <dgm:presLayoutVars>
          <dgm:bulletEnabled val="1"/>
        </dgm:presLayoutVars>
      </dgm:prSet>
      <dgm:spPr/>
    </dgm:pt>
    <dgm:pt modelId="{24E8C9A6-DE4B-4CF5-8061-21A3153E6684}" type="pres">
      <dgm:prSet presAssocID="{538F9705-433F-48B2-A7DE-905C3C8199F6}" presName="Name13" presStyleLbl="parChTrans1D2" presStyleIdx="3" presStyleCnt="9"/>
      <dgm:spPr/>
    </dgm:pt>
    <dgm:pt modelId="{5C737DA5-B7EF-4E9A-A34B-458D7F644A72}" type="pres">
      <dgm:prSet presAssocID="{DC330868-F1CA-4A7A-BDCF-A510C2039424}" presName="childText" presStyleLbl="bgAcc1" presStyleIdx="3" presStyleCnt="9">
        <dgm:presLayoutVars>
          <dgm:bulletEnabled val="1"/>
        </dgm:presLayoutVars>
      </dgm:prSet>
      <dgm:spPr/>
    </dgm:pt>
    <dgm:pt modelId="{C9F7F67A-3FAE-426C-A249-A535720E4019}" type="pres">
      <dgm:prSet presAssocID="{5899E74B-DEB6-4028-A166-C732D7386C2C}" presName="root" presStyleCnt="0"/>
      <dgm:spPr/>
    </dgm:pt>
    <dgm:pt modelId="{A777EE75-2957-42D8-96D5-C982412C8C0D}" type="pres">
      <dgm:prSet presAssocID="{5899E74B-DEB6-4028-A166-C732D7386C2C}" presName="rootComposite" presStyleCnt="0"/>
      <dgm:spPr/>
    </dgm:pt>
    <dgm:pt modelId="{AFB8184F-3558-46D6-A8C6-7C6712DE2EA3}" type="pres">
      <dgm:prSet presAssocID="{5899E74B-DEB6-4028-A166-C732D7386C2C}" presName="rootText" presStyleLbl="node1" presStyleIdx="1" presStyleCnt="3"/>
      <dgm:spPr/>
    </dgm:pt>
    <dgm:pt modelId="{0EDA330B-7BCB-4716-8643-E07BBCD61F59}" type="pres">
      <dgm:prSet presAssocID="{5899E74B-DEB6-4028-A166-C732D7386C2C}" presName="rootConnector" presStyleLbl="node1" presStyleIdx="1" presStyleCnt="3"/>
      <dgm:spPr/>
    </dgm:pt>
    <dgm:pt modelId="{A9CFE3E7-2942-4948-94FC-643D96D1A2CB}" type="pres">
      <dgm:prSet presAssocID="{5899E74B-DEB6-4028-A166-C732D7386C2C}" presName="childShape" presStyleCnt="0"/>
      <dgm:spPr/>
    </dgm:pt>
    <dgm:pt modelId="{18F4EC04-2B4E-4D17-9BA5-DB441647C862}" type="pres">
      <dgm:prSet presAssocID="{4C650515-40E3-43A2-A46E-97BDF47FFAAC}" presName="Name13" presStyleLbl="parChTrans1D2" presStyleIdx="4" presStyleCnt="9"/>
      <dgm:spPr/>
    </dgm:pt>
    <dgm:pt modelId="{7BAF73AB-44A9-4016-8B0F-17AAA0A6740B}" type="pres">
      <dgm:prSet presAssocID="{D8184352-40B2-428C-AE83-4D4D66E6715D}" presName="childText" presStyleLbl="bgAcc1" presStyleIdx="4" presStyleCnt="9">
        <dgm:presLayoutVars>
          <dgm:bulletEnabled val="1"/>
        </dgm:presLayoutVars>
      </dgm:prSet>
      <dgm:spPr/>
    </dgm:pt>
    <dgm:pt modelId="{B12A1E62-5539-47DC-B611-E137FA79EC32}" type="pres">
      <dgm:prSet presAssocID="{154C7C62-9F09-4EA9-A0BA-025F93621ABB}" presName="Name13" presStyleLbl="parChTrans1D2" presStyleIdx="5" presStyleCnt="9"/>
      <dgm:spPr/>
    </dgm:pt>
    <dgm:pt modelId="{4932F89A-36F2-464F-A281-6FF1325E7479}" type="pres">
      <dgm:prSet presAssocID="{42A9F9FF-CB61-4AD1-B45E-D43DC8266CBC}" presName="childText" presStyleLbl="bgAcc1" presStyleIdx="5" presStyleCnt="9">
        <dgm:presLayoutVars>
          <dgm:bulletEnabled val="1"/>
        </dgm:presLayoutVars>
      </dgm:prSet>
      <dgm:spPr/>
    </dgm:pt>
    <dgm:pt modelId="{385AB6CD-16BD-4373-8BA7-1D1D963A2B95}" type="pres">
      <dgm:prSet presAssocID="{9F32C17E-5378-42F6-A290-D34C1539FB2C}" presName="Name13" presStyleLbl="parChTrans1D2" presStyleIdx="6" presStyleCnt="9"/>
      <dgm:spPr/>
    </dgm:pt>
    <dgm:pt modelId="{874C6E9D-8818-4A47-9753-9AC9138EB75B}" type="pres">
      <dgm:prSet presAssocID="{1EA1F500-FB1C-413C-A0D4-8A9683789CD9}" presName="childText" presStyleLbl="bgAcc1" presStyleIdx="6" presStyleCnt="9">
        <dgm:presLayoutVars>
          <dgm:bulletEnabled val="1"/>
        </dgm:presLayoutVars>
      </dgm:prSet>
      <dgm:spPr/>
    </dgm:pt>
    <dgm:pt modelId="{1D807345-560B-4E6C-B4D0-4CC57F640E9C}" type="pres">
      <dgm:prSet presAssocID="{28770018-A503-47D2-9E9B-8665CFCB9419}" presName="Name13" presStyleLbl="parChTrans1D2" presStyleIdx="7" presStyleCnt="9"/>
      <dgm:spPr/>
    </dgm:pt>
    <dgm:pt modelId="{8D68A161-BA56-4FCC-9EAD-0778B3912C22}" type="pres">
      <dgm:prSet presAssocID="{21410F80-9F15-48D8-BAE6-11BD01829630}" presName="childText" presStyleLbl="bgAcc1" presStyleIdx="7" presStyleCnt="9">
        <dgm:presLayoutVars>
          <dgm:bulletEnabled val="1"/>
        </dgm:presLayoutVars>
      </dgm:prSet>
      <dgm:spPr/>
    </dgm:pt>
    <dgm:pt modelId="{D2CED81C-796A-422F-ACB6-5F676F94C551}" type="pres">
      <dgm:prSet presAssocID="{3758EA7F-99E9-4795-9071-D7CEB12FABF0}" presName="root" presStyleCnt="0"/>
      <dgm:spPr/>
    </dgm:pt>
    <dgm:pt modelId="{93020315-159A-4C8F-97C8-098CFD7E57FB}" type="pres">
      <dgm:prSet presAssocID="{3758EA7F-99E9-4795-9071-D7CEB12FABF0}" presName="rootComposite" presStyleCnt="0"/>
      <dgm:spPr/>
    </dgm:pt>
    <dgm:pt modelId="{59B51D07-DAEE-4DE2-8978-BEFC632797B8}" type="pres">
      <dgm:prSet presAssocID="{3758EA7F-99E9-4795-9071-D7CEB12FABF0}" presName="rootText" presStyleLbl="node1" presStyleIdx="2" presStyleCnt="3"/>
      <dgm:spPr/>
    </dgm:pt>
    <dgm:pt modelId="{B6790856-AEEF-40EE-A77D-916FA154EA94}" type="pres">
      <dgm:prSet presAssocID="{3758EA7F-99E9-4795-9071-D7CEB12FABF0}" presName="rootConnector" presStyleLbl="node1" presStyleIdx="2" presStyleCnt="3"/>
      <dgm:spPr/>
    </dgm:pt>
    <dgm:pt modelId="{3A5317E8-A398-4349-B1A6-221FE0A656C9}" type="pres">
      <dgm:prSet presAssocID="{3758EA7F-99E9-4795-9071-D7CEB12FABF0}" presName="childShape" presStyleCnt="0"/>
      <dgm:spPr/>
    </dgm:pt>
    <dgm:pt modelId="{D4857410-8EFD-46C3-B265-F985A4D0A3D5}" type="pres">
      <dgm:prSet presAssocID="{522A3046-B0B4-4EE3-BF74-652D5E10CBCC}" presName="Name13" presStyleLbl="parChTrans1D2" presStyleIdx="8" presStyleCnt="9"/>
      <dgm:spPr/>
    </dgm:pt>
    <dgm:pt modelId="{380091E7-4A05-4C01-8569-4D0E08E87DD9}" type="pres">
      <dgm:prSet presAssocID="{5C3F4302-EE3C-4BAB-A110-5C3A45202D70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2FF36905-A19A-4AB8-8BB3-D8DA6BEAB9EB}" type="presOf" srcId="{23DD4B27-7EA0-4CF3-A3D5-CDBCDB191272}" destId="{8863D590-A499-4232-A125-A45BBECECF69}" srcOrd="0" destOrd="0" presId="urn:microsoft.com/office/officeart/2005/8/layout/hierarchy3"/>
    <dgm:cxn modelId="{6F907E06-ADAB-47B7-B18A-B5B798DCB338}" srcId="{F6D3F0F0-939C-4420-A2E7-07F26F7A8188}" destId="{3758EA7F-99E9-4795-9071-D7CEB12FABF0}" srcOrd="2" destOrd="0" parTransId="{4F23A0C2-5EEB-4691-80C2-ABB5C5850510}" sibTransId="{DFDCDC4C-1939-4DD6-A70E-8E1F34B8CA28}"/>
    <dgm:cxn modelId="{628F7408-DF94-463F-9213-85D0C90BB214}" srcId="{E3488DAA-C4AD-41D5-A1BB-2934CBD5A18B}" destId="{41A028B9-B9C5-4940-9B63-698A13B9CBA0}" srcOrd="0" destOrd="0" parTransId="{ED340DD6-7293-4A76-86DE-7D3748B5CA02}" sibTransId="{F3BF60B1-04E7-433F-92E2-0BC1382498D7}"/>
    <dgm:cxn modelId="{BDE5280B-B35A-4074-B393-AF83EB29F12D}" type="presOf" srcId="{9F32C17E-5378-42F6-A290-D34C1539FB2C}" destId="{385AB6CD-16BD-4373-8BA7-1D1D963A2B95}" srcOrd="0" destOrd="0" presId="urn:microsoft.com/office/officeart/2005/8/layout/hierarchy3"/>
    <dgm:cxn modelId="{AC427B18-A405-45CD-9D59-B683F3FF65BA}" type="presOf" srcId="{21410F80-9F15-48D8-BAE6-11BD01829630}" destId="{8D68A161-BA56-4FCC-9EAD-0778B3912C22}" srcOrd="0" destOrd="0" presId="urn:microsoft.com/office/officeart/2005/8/layout/hierarchy3"/>
    <dgm:cxn modelId="{99CDB821-3ED2-47C6-B0B9-A79AEF77FA36}" srcId="{E3488DAA-C4AD-41D5-A1BB-2934CBD5A18B}" destId="{DC330868-F1CA-4A7A-BDCF-A510C2039424}" srcOrd="3" destOrd="0" parTransId="{538F9705-433F-48B2-A7DE-905C3C8199F6}" sibTransId="{0B657625-0BBA-49EF-A6FD-B43611542A37}"/>
    <dgm:cxn modelId="{FAE5E029-BA03-4425-BAE1-7B55476A173D}" type="presOf" srcId="{0C4752CC-3FD9-490C-8570-15C370A50100}" destId="{37C605B5-59B5-4CB1-8E72-25133C52D1E0}" srcOrd="0" destOrd="0" presId="urn:microsoft.com/office/officeart/2005/8/layout/hierarchy3"/>
    <dgm:cxn modelId="{4C26252B-A4A2-4057-8A7F-60855AFB704C}" type="presOf" srcId="{3758EA7F-99E9-4795-9071-D7CEB12FABF0}" destId="{59B51D07-DAEE-4DE2-8978-BEFC632797B8}" srcOrd="0" destOrd="0" presId="urn:microsoft.com/office/officeart/2005/8/layout/hierarchy3"/>
    <dgm:cxn modelId="{A8960A31-F4CA-4484-A1BA-879A43894F93}" srcId="{5899E74B-DEB6-4028-A166-C732D7386C2C}" destId="{D8184352-40B2-428C-AE83-4D4D66E6715D}" srcOrd="0" destOrd="0" parTransId="{4C650515-40E3-43A2-A46E-97BDF47FFAAC}" sibTransId="{B27BA537-102F-4A6A-A6A3-557C01B32296}"/>
    <dgm:cxn modelId="{B6782B3D-DF3B-4677-9E39-5AB1E710757E}" srcId="{E3488DAA-C4AD-41D5-A1BB-2934CBD5A18B}" destId="{23DD4B27-7EA0-4CF3-A3D5-CDBCDB191272}" srcOrd="1" destOrd="0" parTransId="{160CB0D8-91FB-4349-AEF0-7C6C0692E412}" sibTransId="{622FAAD4-69D2-459E-B96D-695933B51B7D}"/>
    <dgm:cxn modelId="{889F065B-7C92-4A99-BFF7-F2EAA34DE796}" srcId="{5899E74B-DEB6-4028-A166-C732D7386C2C}" destId="{42A9F9FF-CB61-4AD1-B45E-D43DC8266CBC}" srcOrd="1" destOrd="0" parTransId="{154C7C62-9F09-4EA9-A0BA-025F93621ABB}" sibTransId="{2EBBFAFB-F928-4D76-A264-214763EAAE1E}"/>
    <dgm:cxn modelId="{55E53942-45F1-4B42-BFE6-4CAB00DE6C53}" srcId="{5899E74B-DEB6-4028-A166-C732D7386C2C}" destId="{1EA1F500-FB1C-413C-A0D4-8A9683789CD9}" srcOrd="2" destOrd="0" parTransId="{9F32C17E-5378-42F6-A290-D34C1539FB2C}" sibTransId="{3E0C30F5-CB6C-41F9-8354-2F5FF717CB1F}"/>
    <dgm:cxn modelId="{F3C82767-2065-43C6-80E3-B99D551F0CBB}" type="presOf" srcId="{522A3046-B0B4-4EE3-BF74-652D5E10CBCC}" destId="{D4857410-8EFD-46C3-B265-F985A4D0A3D5}" srcOrd="0" destOrd="0" presId="urn:microsoft.com/office/officeart/2005/8/layout/hierarchy3"/>
    <dgm:cxn modelId="{BA8D8049-9702-4F82-B5B2-222E1F89F68F}" type="presOf" srcId="{4C650515-40E3-43A2-A46E-97BDF47FFAAC}" destId="{18F4EC04-2B4E-4D17-9BA5-DB441647C862}" srcOrd="0" destOrd="0" presId="urn:microsoft.com/office/officeart/2005/8/layout/hierarchy3"/>
    <dgm:cxn modelId="{3A8C4550-2F3F-4812-AB3C-6AC39F6A0D15}" type="presOf" srcId="{28770018-A503-47D2-9E9B-8665CFCB9419}" destId="{1D807345-560B-4E6C-B4D0-4CC57F640E9C}" srcOrd="0" destOrd="0" presId="urn:microsoft.com/office/officeart/2005/8/layout/hierarchy3"/>
    <dgm:cxn modelId="{B5B1CD70-E115-4B88-AFAE-71E723673A9B}" type="presOf" srcId="{154C7C62-9F09-4EA9-A0BA-025F93621ABB}" destId="{B12A1E62-5539-47DC-B611-E137FA79EC32}" srcOrd="0" destOrd="0" presId="urn:microsoft.com/office/officeart/2005/8/layout/hierarchy3"/>
    <dgm:cxn modelId="{1DEE1185-BF13-42BD-B607-1CE073B0A0F2}" srcId="{3758EA7F-99E9-4795-9071-D7CEB12FABF0}" destId="{5C3F4302-EE3C-4BAB-A110-5C3A45202D70}" srcOrd="0" destOrd="0" parTransId="{522A3046-B0B4-4EE3-BF74-652D5E10CBCC}" sibTransId="{5D2E37F6-6707-4D24-A458-90F3B5EB57EF}"/>
    <dgm:cxn modelId="{3AFB908E-A174-4A39-9222-A0521B8AD6FD}" type="presOf" srcId="{5899E74B-DEB6-4028-A166-C732D7386C2C}" destId="{AFB8184F-3558-46D6-A8C6-7C6712DE2EA3}" srcOrd="0" destOrd="0" presId="urn:microsoft.com/office/officeart/2005/8/layout/hierarchy3"/>
    <dgm:cxn modelId="{C3BC9393-ED60-42AE-88C1-4C0258F8C669}" type="presOf" srcId="{1EA1F500-FB1C-413C-A0D4-8A9683789CD9}" destId="{874C6E9D-8818-4A47-9753-9AC9138EB75B}" srcOrd="0" destOrd="0" presId="urn:microsoft.com/office/officeart/2005/8/layout/hierarchy3"/>
    <dgm:cxn modelId="{CA856795-EE0B-4855-BA3C-38636F5CBF4A}" type="presOf" srcId="{E3488DAA-C4AD-41D5-A1BB-2934CBD5A18B}" destId="{85713E09-7C4C-4A32-A824-C9782F38C679}" srcOrd="1" destOrd="0" presId="urn:microsoft.com/office/officeart/2005/8/layout/hierarchy3"/>
    <dgm:cxn modelId="{61D9AA96-D882-4AD4-91A7-70F1E0C8DAC3}" type="presOf" srcId="{41A028B9-B9C5-4940-9B63-698A13B9CBA0}" destId="{BDBE1527-D602-4F38-AC6A-10B4E1D2DF54}" srcOrd="0" destOrd="0" presId="urn:microsoft.com/office/officeart/2005/8/layout/hierarchy3"/>
    <dgm:cxn modelId="{33207399-542C-4DD6-8336-827C01FA8318}" srcId="{5899E74B-DEB6-4028-A166-C732D7386C2C}" destId="{21410F80-9F15-48D8-BAE6-11BD01829630}" srcOrd="3" destOrd="0" parTransId="{28770018-A503-47D2-9E9B-8665CFCB9419}" sibTransId="{0AE27C1D-BDB0-428C-A371-30B6C5B79FEB}"/>
    <dgm:cxn modelId="{EC94439C-5F83-489C-A7DD-879A4842AC61}" type="presOf" srcId="{DC330868-F1CA-4A7A-BDCF-A510C2039424}" destId="{5C737DA5-B7EF-4E9A-A34B-458D7F644A72}" srcOrd="0" destOrd="0" presId="urn:microsoft.com/office/officeart/2005/8/layout/hierarchy3"/>
    <dgm:cxn modelId="{067889AD-E2E2-48F2-9EA3-FD4A3ED3E832}" type="presOf" srcId="{3758EA7F-99E9-4795-9071-D7CEB12FABF0}" destId="{B6790856-AEEF-40EE-A77D-916FA154EA94}" srcOrd="1" destOrd="0" presId="urn:microsoft.com/office/officeart/2005/8/layout/hierarchy3"/>
    <dgm:cxn modelId="{838CE4AE-6D37-4209-BE74-67A1E049359E}" type="presOf" srcId="{160CB0D8-91FB-4349-AEF0-7C6C0692E412}" destId="{ABC4CF15-6DDD-4C1F-92A4-9F3D9B1667EC}" srcOrd="0" destOrd="0" presId="urn:microsoft.com/office/officeart/2005/8/layout/hierarchy3"/>
    <dgm:cxn modelId="{C4E278B1-A925-4C0B-B5A4-BC701136D005}" type="presOf" srcId="{F6D3F0F0-939C-4420-A2E7-07F26F7A8188}" destId="{4492DFAE-1EFC-47A8-BE2A-F0AFB610DF35}" srcOrd="0" destOrd="0" presId="urn:microsoft.com/office/officeart/2005/8/layout/hierarchy3"/>
    <dgm:cxn modelId="{940FD4B1-5D68-42F2-A2C0-3F30EC93185C}" type="presOf" srcId="{14E579A5-5B0D-4FA3-8DB3-E1DEA800EFFE}" destId="{4C383FB9-BFFC-4B24-84BA-6565BDC9DEBF}" srcOrd="0" destOrd="0" presId="urn:microsoft.com/office/officeart/2005/8/layout/hierarchy3"/>
    <dgm:cxn modelId="{E3B443B5-B3C3-49E8-B18B-7FCBDFBD7E0E}" type="presOf" srcId="{E3488DAA-C4AD-41D5-A1BB-2934CBD5A18B}" destId="{90BB4A69-29D9-4C70-863B-5E071339D4CC}" srcOrd="0" destOrd="0" presId="urn:microsoft.com/office/officeart/2005/8/layout/hierarchy3"/>
    <dgm:cxn modelId="{B13D9EB8-7DA1-4F63-AA1A-96811337AD04}" srcId="{F6D3F0F0-939C-4420-A2E7-07F26F7A8188}" destId="{E3488DAA-C4AD-41D5-A1BB-2934CBD5A18B}" srcOrd="0" destOrd="0" parTransId="{0A0D5AEF-1962-430B-928E-AC0464C0B55D}" sibTransId="{89830AF7-03BB-4175-ACA4-2001996860F8}"/>
    <dgm:cxn modelId="{2DBD1FBF-435D-4519-B35A-2A87D00854EA}" type="presOf" srcId="{5C3F4302-EE3C-4BAB-A110-5C3A45202D70}" destId="{380091E7-4A05-4C01-8569-4D0E08E87DD9}" srcOrd="0" destOrd="0" presId="urn:microsoft.com/office/officeart/2005/8/layout/hierarchy3"/>
    <dgm:cxn modelId="{186121BF-324F-4470-A1ED-BF4213C348FD}" type="presOf" srcId="{5899E74B-DEB6-4028-A166-C732D7386C2C}" destId="{0EDA330B-7BCB-4716-8643-E07BBCD61F59}" srcOrd="1" destOrd="0" presId="urn:microsoft.com/office/officeart/2005/8/layout/hierarchy3"/>
    <dgm:cxn modelId="{18A09CC9-88DC-4AED-A178-BB7588114745}" type="presOf" srcId="{ED340DD6-7293-4A76-86DE-7D3748B5CA02}" destId="{6A622C79-CA34-48DA-AEB1-086FB442AE92}" srcOrd="0" destOrd="0" presId="urn:microsoft.com/office/officeart/2005/8/layout/hierarchy3"/>
    <dgm:cxn modelId="{83405BD6-DFB3-4043-AC9E-65EF1DB9A28E}" type="presOf" srcId="{538F9705-433F-48B2-A7DE-905C3C8199F6}" destId="{24E8C9A6-DE4B-4CF5-8061-21A3153E6684}" srcOrd="0" destOrd="0" presId="urn:microsoft.com/office/officeart/2005/8/layout/hierarchy3"/>
    <dgm:cxn modelId="{79E2A9EF-01F4-4839-A9E9-60CDF529883E}" type="presOf" srcId="{D8184352-40B2-428C-AE83-4D4D66E6715D}" destId="{7BAF73AB-44A9-4016-8B0F-17AAA0A6740B}" srcOrd="0" destOrd="0" presId="urn:microsoft.com/office/officeart/2005/8/layout/hierarchy3"/>
    <dgm:cxn modelId="{E75B10F4-57EC-4638-9C5F-4D900699476D}" srcId="{E3488DAA-C4AD-41D5-A1BB-2934CBD5A18B}" destId="{0C4752CC-3FD9-490C-8570-15C370A50100}" srcOrd="2" destOrd="0" parTransId="{14E579A5-5B0D-4FA3-8DB3-E1DEA800EFFE}" sibTransId="{F3676C18-4FBF-40B8-ACD8-9A681FCB72F2}"/>
    <dgm:cxn modelId="{827B3FF5-AF44-4AC4-9185-438E0A7E03D1}" srcId="{F6D3F0F0-939C-4420-A2E7-07F26F7A8188}" destId="{5899E74B-DEB6-4028-A166-C732D7386C2C}" srcOrd="1" destOrd="0" parTransId="{886AAF43-2716-44B3-9292-A2AEA566BAA6}" sibTransId="{FE0886E3-512D-4167-986C-F94C436CCB14}"/>
    <dgm:cxn modelId="{EA81D9FA-A997-45A9-BB24-8047A4BAC217}" type="presOf" srcId="{42A9F9FF-CB61-4AD1-B45E-D43DC8266CBC}" destId="{4932F89A-36F2-464F-A281-6FF1325E7479}" srcOrd="0" destOrd="0" presId="urn:microsoft.com/office/officeart/2005/8/layout/hierarchy3"/>
    <dgm:cxn modelId="{3F76D3D1-AE11-4777-B7AA-3A3C3A32F45E}" type="presParOf" srcId="{4492DFAE-1EFC-47A8-BE2A-F0AFB610DF35}" destId="{4871F24D-2B30-4D39-B0F6-BD090F282AD0}" srcOrd="0" destOrd="0" presId="urn:microsoft.com/office/officeart/2005/8/layout/hierarchy3"/>
    <dgm:cxn modelId="{A44F282F-D4CD-41AA-AE8D-62D256D40BC4}" type="presParOf" srcId="{4871F24D-2B30-4D39-B0F6-BD090F282AD0}" destId="{954C74A2-3117-4776-BEEB-BD013BC0EBDA}" srcOrd="0" destOrd="0" presId="urn:microsoft.com/office/officeart/2005/8/layout/hierarchy3"/>
    <dgm:cxn modelId="{CB1A29C0-3D7C-487E-A5E0-798B9B3725E7}" type="presParOf" srcId="{954C74A2-3117-4776-BEEB-BD013BC0EBDA}" destId="{90BB4A69-29D9-4C70-863B-5E071339D4CC}" srcOrd="0" destOrd="0" presId="urn:microsoft.com/office/officeart/2005/8/layout/hierarchy3"/>
    <dgm:cxn modelId="{65DF1546-79BD-457D-846E-82569E30115F}" type="presParOf" srcId="{954C74A2-3117-4776-BEEB-BD013BC0EBDA}" destId="{85713E09-7C4C-4A32-A824-C9782F38C679}" srcOrd="1" destOrd="0" presId="urn:microsoft.com/office/officeart/2005/8/layout/hierarchy3"/>
    <dgm:cxn modelId="{2D3641D7-C895-4669-AF65-3D1722F34348}" type="presParOf" srcId="{4871F24D-2B30-4D39-B0F6-BD090F282AD0}" destId="{A9876B12-C708-48FF-91BD-5021A36DF02F}" srcOrd="1" destOrd="0" presId="urn:microsoft.com/office/officeart/2005/8/layout/hierarchy3"/>
    <dgm:cxn modelId="{C44B68E8-2F9E-4418-8797-074022FC618D}" type="presParOf" srcId="{A9876B12-C708-48FF-91BD-5021A36DF02F}" destId="{6A622C79-CA34-48DA-AEB1-086FB442AE92}" srcOrd="0" destOrd="0" presId="urn:microsoft.com/office/officeart/2005/8/layout/hierarchy3"/>
    <dgm:cxn modelId="{1327BD3B-1597-40C1-84AB-5F19DDFD9E53}" type="presParOf" srcId="{A9876B12-C708-48FF-91BD-5021A36DF02F}" destId="{BDBE1527-D602-4F38-AC6A-10B4E1D2DF54}" srcOrd="1" destOrd="0" presId="urn:microsoft.com/office/officeart/2005/8/layout/hierarchy3"/>
    <dgm:cxn modelId="{4D8798C1-2003-4AF1-A2B4-D4750D7BE796}" type="presParOf" srcId="{A9876B12-C708-48FF-91BD-5021A36DF02F}" destId="{ABC4CF15-6DDD-4C1F-92A4-9F3D9B1667EC}" srcOrd="2" destOrd="0" presId="urn:microsoft.com/office/officeart/2005/8/layout/hierarchy3"/>
    <dgm:cxn modelId="{32F80AD6-ABCF-49D5-8CFF-E171E1D55E70}" type="presParOf" srcId="{A9876B12-C708-48FF-91BD-5021A36DF02F}" destId="{8863D590-A499-4232-A125-A45BBECECF69}" srcOrd="3" destOrd="0" presId="urn:microsoft.com/office/officeart/2005/8/layout/hierarchy3"/>
    <dgm:cxn modelId="{61316ED7-D4EA-4E99-8C4E-5A78AB8F3F48}" type="presParOf" srcId="{A9876B12-C708-48FF-91BD-5021A36DF02F}" destId="{4C383FB9-BFFC-4B24-84BA-6565BDC9DEBF}" srcOrd="4" destOrd="0" presId="urn:microsoft.com/office/officeart/2005/8/layout/hierarchy3"/>
    <dgm:cxn modelId="{E977D718-D592-4F49-87FA-A6B39ABBAF84}" type="presParOf" srcId="{A9876B12-C708-48FF-91BD-5021A36DF02F}" destId="{37C605B5-59B5-4CB1-8E72-25133C52D1E0}" srcOrd="5" destOrd="0" presId="urn:microsoft.com/office/officeart/2005/8/layout/hierarchy3"/>
    <dgm:cxn modelId="{B2BFDA6F-BFBF-439F-A914-F8DBE0EE2BDA}" type="presParOf" srcId="{A9876B12-C708-48FF-91BD-5021A36DF02F}" destId="{24E8C9A6-DE4B-4CF5-8061-21A3153E6684}" srcOrd="6" destOrd="0" presId="urn:microsoft.com/office/officeart/2005/8/layout/hierarchy3"/>
    <dgm:cxn modelId="{F298733D-2F42-459E-BB37-4A9E4E95AE70}" type="presParOf" srcId="{A9876B12-C708-48FF-91BD-5021A36DF02F}" destId="{5C737DA5-B7EF-4E9A-A34B-458D7F644A72}" srcOrd="7" destOrd="0" presId="urn:microsoft.com/office/officeart/2005/8/layout/hierarchy3"/>
    <dgm:cxn modelId="{3F7BA719-B59C-44F4-B0EC-0DB9F6CC1C6E}" type="presParOf" srcId="{4492DFAE-1EFC-47A8-BE2A-F0AFB610DF35}" destId="{C9F7F67A-3FAE-426C-A249-A535720E4019}" srcOrd="1" destOrd="0" presId="urn:microsoft.com/office/officeart/2005/8/layout/hierarchy3"/>
    <dgm:cxn modelId="{C07E1A5E-4196-40D3-BFAF-42EF3984003C}" type="presParOf" srcId="{C9F7F67A-3FAE-426C-A249-A535720E4019}" destId="{A777EE75-2957-42D8-96D5-C982412C8C0D}" srcOrd="0" destOrd="0" presId="urn:microsoft.com/office/officeart/2005/8/layout/hierarchy3"/>
    <dgm:cxn modelId="{F61B983C-F71B-4EE3-92F6-50A98A69BCD9}" type="presParOf" srcId="{A777EE75-2957-42D8-96D5-C982412C8C0D}" destId="{AFB8184F-3558-46D6-A8C6-7C6712DE2EA3}" srcOrd="0" destOrd="0" presId="urn:microsoft.com/office/officeart/2005/8/layout/hierarchy3"/>
    <dgm:cxn modelId="{C1DA1B04-B2CD-4090-8EF1-F7B64737C748}" type="presParOf" srcId="{A777EE75-2957-42D8-96D5-C982412C8C0D}" destId="{0EDA330B-7BCB-4716-8643-E07BBCD61F59}" srcOrd="1" destOrd="0" presId="urn:microsoft.com/office/officeart/2005/8/layout/hierarchy3"/>
    <dgm:cxn modelId="{F0343089-9DFB-425A-837E-24ECB18BBF82}" type="presParOf" srcId="{C9F7F67A-3FAE-426C-A249-A535720E4019}" destId="{A9CFE3E7-2942-4948-94FC-643D96D1A2CB}" srcOrd="1" destOrd="0" presId="urn:microsoft.com/office/officeart/2005/8/layout/hierarchy3"/>
    <dgm:cxn modelId="{43C44469-E9DE-44D2-9983-4C9114FD49F1}" type="presParOf" srcId="{A9CFE3E7-2942-4948-94FC-643D96D1A2CB}" destId="{18F4EC04-2B4E-4D17-9BA5-DB441647C862}" srcOrd="0" destOrd="0" presId="urn:microsoft.com/office/officeart/2005/8/layout/hierarchy3"/>
    <dgm:cxn modelId="{E294696D-38D8-43B7-A004-CF8AB4DF336D}" type="presParOf" srcId="{A9CFE3E7-2942-4948-94FC-643D96D1A2CB}" destId="{7BAF73AB-44A9-4016-8B0F-17AAA0A6740B}" srcOrd="1" destOrd="0" presId="urn:microsoft.com/office/officeart/2005/8/layout/hierarchy3"/>
    <dgm:cxn modelId="{0E0F4C30-F44E-4537-9C45-1BAA58621B24}" type="presParOf" srcId="{A9CFE3E7-2942-4948-94FC-643D96D1A2CB}" destId="{B12A1E62-5539-47DC-B611-E137FA79EC32}" srcOrd="2" destOrd="0" presId="urn:microsoft.com/office/officeart/2005/8/layout/hierarchy3"/>
    <dgm:cxn modelId="{87B989BC-8628-49F5-986E-A6CD96398A7F}" type="presParOf" srcId="{A9CFE3E7-2942-4948-94FC-643D96D1A2CB}" destId="{4932F89A-36F2-464F-A281-6FF1325E7479}" srcOrd="3" destOrd="0" presId="urn:microsoft.com/office/officeart/2005/8/layout/hierarchy3"/>
    <dgm:cxn modelId="{D563665C-5AAB-4BBA-9713-AE98749A1546}" type="presParOf" srcId="{A9CFE3E7-2942-4948-94FC-643D96D1A2CB}" destId="{385AB6CD-16BD-4373-8BA7-1D1D963A2B95}" srcOrd="4" destOrd="0" presId="urn:microsoft.com/office/officeart/2005/8/layout/hierarchy3"/>
    <dgm:cxn modelId="{AFB60FFC-7CBB-4706-AA54-28BD89114FFD}" type="presParOf" srcId="{A9CFE3E7-2942-4948-94FC-643D96D1A2CB}" destId="{874C6E9D-8818-4A47-9753-9AC9138EB75B}" srcOrd="5" destOrd="0" presId="urn:microsoft.com/office/officeart/2005/8/layout/hierarchy3"/>
    <dgm:cxn modelId="{49F618C6-E6D9-475D-BA29-228A24003759}" type="presParOf" srcId="{A9CFE3E7-2942-4948-94FC-643D96D1A2CB}" destId="{1D807345-560B-4E6C-B4D0-4CC57F640E9C}" srcOrd="6" destOrd="0" presId="urn:microsoft.com/office/officeart/2005/8/layout/hierarchy3"/>
    <dgm:cxn modelId="{88D2072A-E2A6-4C64-8A5F-974EF4D342E8}" type="presParOf" srcId="{A9CFE3E7-2942-4948-94FC-643D96D1A2CB}" destId="{8D68A161-BA56-4FCC-9EAD-0778B3912C22}" srcOrd="7" destOrd="0" presId="urn:microsoft.com/office/officeart/2005/8/layout/hierarchy3"/>
    <dgm:cxn modelId="{16E96510-B358-4982-819D-0FC73D37910B}" type="presParOf" srcId="{4492DFAE-1EFC-47A8-BE2A-F0AFB610DF35}" destId="{D2CED81C-796A-422F-ACB6-5F676F94C551}" srcOrd="2" destOrd="0" presId="urn:microsoft.com/office/officeart/2005/8/layout/hierarchy3"/>
    <dgm:cxn modelId="{F4896C4B-FBCB-41C2-8D0E-71E4D373238A}" type="presParOf" srcId="{D2CED81C-796A-422F-ACB6-5F676F94C551}" destId="{93020315-159A-4C8F-97C8-098CFD7E57FB}" srcOrd="0" destOrd="0" presId="urn:microsoft.com/office/officeart/2005/8/layout/hierarchy3"/>
    <dgm:cxn modelId="{A325AC64-44F7-4567-A0D6-E2D05C05D821}" type="presParOf" srcId="{93020315-159A-4C8F-97C8-098CFD7E57FB}" destId="{59B51D07-DAEE-4DE2-8978-BEFC632797B8}" srcOrd="0" destOrd="0" presId="urn:microsoft.com/office/officeart/2005/8/layout/hierarchy3"/>
    <dgm:cxn modelId="{C411162F-F5E4-4B6E-AA3C-1125481DF98B}" type="presParOf" srcId="{93020315-159A-4C8F-97C8-098CFD7E57FB}" destId="{B6790856-AEEF-40EE-A77D-916FA154EA94}" srcOrd="1" destOrd="0" presId="urn:microsoft.com/office/officeart/2005/8/layout/hierarchy3"/>
    <dgm:cxn modelId="{82F688D2-E44A-4DBE-8292-E054948D41AA}" type="presParOf" srcId="{D2CED81C-796A-422F-ACB6-5F676F94C551}" destId="{3A5317E8-A398-4349-B1A6-221FE0A656C9}" srcOrd="1" destOrd="0" presId="urn:microsoft.com/office/officeart/2005/8/layout/hierarchy3"/>
    <dgm:cxn modelId="{E5E72E56-1C56-4413-9855-F1C157E32547}" type="presParOf" srcId="{3A5317E8-A398-4349-B1A6-221FE0A656C9}" destId="{D4857410-8EFD-46C3-B265-F985A4D0A3D5}" srcOrd="0" destOrd="0" presId="urn:microsoft.com/office/officeart/2005/8/layout/hierarchy3"/>
    <dgm:cxn modelId="{2355493E-D82E-4958-997F-DD6A2EEDA198}" type="presParOf" srcId="{3A5317E8-A398-4349-B1A6-221FE0A656C9}" destId="{380091E7-4A05-4C01-8569-4D0E08E87D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AA7ED-283B-41BC-8490-D4D0903693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A345B0-9D47-45C6-9AAA-E87D9106CC0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einigen Attributen, z.B. </a:t>
          </a:r>
          <a:endParaRPr lang="de-DE"/>
        </a:p>
      </dgm:t>
    </dgm:pt>
    <dgm:pt modelId="{52AEB238-9838-4523-B459-F63DDFE5FAD6}" type="parTrans" cxnId="{D04CAEB9-FF04-490B-BFBB-688D2431AC41}">
      <dgm:prSet/>
      <dgm:spPr/>
      <dgm:t>
        <a:bodyPr/>
        <a:lstStyle/>
        <a:p>
          <a:endParaRPr lang="de-DE"/>
        </a:p>
      </dgm:t>
    </dgm:pt>
    <dgm:pt modelId="{8CC444E4-1484-4283-9C2D-9615C7A595D1}" type="sibTrans" cxnId="{D04CAEB9-FF04-490B-BFBB-688D2431AC41}">
      <dgm:prSet/>
      <dgm:spPr/>
      <dgm:t>
        <a:bodyPr/>
        <a:lstStyle/>
        <a:p>
          <a:endParaRPr lang="de-DE"/>
        </a:p>
      </dgm:t>
    </dgm:pt>
    <dgm:pt modelId="{69AE4E9C-A2C2-4AB3-9DE8-D559B6D7DACE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Age, Job, </a:t>
          </a:r>
          <a:r>
            <a:rPr lang="de-DE" err="1">
              <a:latin typeface="Sitka Heading"/>
            </a:rPr>
            <a:t>Marital</a:t>
          </a:r>
          <a:r>
            <a:rPr lang="de-DE">
              <a:latin typeface="Sitka Heading"/>
            </a:rPr>
            <a:t> etc...</a:t>
          </a:r>
          <a:endParaRPr lang="de-DE"/>
        </a:p>
      </dgm:t>
    </dgm:pt>
    <dgm:pt modelId="{FD012A96-EEDE-4503-848B-06E1D266B4C4}" type="parTrans" cxnId="{A73DF426-C061-4F46-95CF-19E3007CA675}">
      <dgm:prSet/>
      <dgm:spPr/>
      <dgm:t>
        <a:bodyPr/>
        <a:lstStyle/>
        <a:p>
          <a:endParaRPr lang="de-DE"/>
        </a:p>
      </dgm:t>
    </dgm:pt>
    <dgm:pt modelId="{B809FBA5-F5BF-4660-AE77-462B5F422C05}" type="sibTrans" cxnId="{A73DF426-C061-4F46-95CF-19E3007CA675}">
      <dgm:prSet/>
      <dgm:spPr/>
      <dgm:t>
        <a:bodyPr/>
        <a:lstStyle/>
        <a:p>
          <a:endParaRPr lang="de-DE"/>
        </a:p>
      </dgm:t>
    </dgm:pt>
    <dgm:pt modelId="{1C834DC7-6D9B-4D9D-BDE3-00132109342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Attributen, die miteinander korreliert waren, z.B. Euribor3m, </a:t>
          </a:r>
          <a:r>
            <a:rPr lang="de-DE" err="1"/>
            <a:t>nr.employed</a:t>
          </a:r>
          <a:endParaRPr lang="de-DE"/>
        </a:p>
      </dgm:t>
    </dgm:pt>
    <dgm:pt modelId="{413649DF-929F-4778-99B4-F972268FF9F3}" type="parTrans" cxnId="{BF551C64-8311-43BD-B1ED-87B5A95933B0}">
      <dgm:prSet/>
      <dgm:spPr/>
      <dgm:t>
        <a:bodyPr/>
        <a:lstStyle/>
        <a:p>
          <a:endParaRPr lang="de-DE"/>
        </a:p>
      </dgm:t>
    </dgm:pt>
    <dgm:pt modelId="{06623868-652F-43D0-9EBC-C657689E0398}" type="sibTrans" cxnId="{BF551C64-8311-43BD-B1ED-87B5A95933B0}">
      <dgm:prSet/>
      <dgm:spPr/>
      <dgm:t>
        <a:bodyPr/>
        <a:lstStyle/>
        <a:p>
          <a:endParaRPr lang="de-DE"/>
        </a:p>
      </dgm:t>
    </dgm:pt>
    <dgm:pt modelId="{CE0B08F2-AB0D-496B-936F-3E85C575B44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Schlechtes Modell</a:t>
          </a:r>
          <a:endParaRPr lang="de-DE"/>
        </a:p>
      </dgm:t>
    </dgm:pt>
    <dgm:pt modelId="{2E31841B-CF1A-4C88-93F1-679ED5084709}" type="parTrans" cxnId="{0E091F05-FE46-42B4-A7F9-796FD56D3DBE}">
      <dgm:prSet/>
      <dgm:spPr/>
      <dgm:t>
        <a:bodyPr/>
        <a:lstStyle/>
        <a:p>
          <a:endParaRPr lang="de-DE"/>
        </a:p>
      </dgm:t>
    </dgm:pt>
    <dgm:pt modelId="{CC31D515-E614-449B-A8CB-C2BD6C651ACE}" type="sibTrans" cxnId="{0E091F05-FE46-42B4-A7F9-796FD56D3DBE}">
      <dgm:prSet/>
      <dgm:spPr/>
      <dgm:t>
        <a:bodyPr/>
        <a:lstStyle/>
        <a:p>
          <a:endParaRPr lang="de-DE"/>
        </a:p>
      </dgm:t>
    </dgm:pt>
    <dgm:pt modelId="{12D7FCF1-DF27-470A-97D6-BEA90A234DB4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Allen Attributen</a:t>
          </a:r>
          <a:endParaRPr lang="de-DE"/>
        </a:p>
      </dgm:t>
    </dgm:pt>
    <dgm:pt modelId="{8B234D3F-A6BF-42DA-BCAE-B879772BE9B0}" type="parTrans" cxnId="{C505A723-4221-4641-8F53-64F781F7C4D8}">
      <dgm:prSet/>
      <dgm:spPr/>
      <dgm:t>
        <a:bodyPr/>
        <a:lstStyle/>
        <a:p>
          <a:endParaRPr lang="de-DE"/>
        </a:p>
      </dgm:t>
    </dgm:pt>
    <dgm:pt modelId="{92499FF9-D4F0-4E30-880F-BAF2D22C6DC0}" type="sibTrans" cxnId="{C505A723-4221-4641-8F53-64F781F7C4D8}">
      <dgm:prSet/>
      <dgm:spPr/>
      <dgm:t>
        <a:bodyPr/>
        <a:lstStyle/>
        <a:p>
          <a:endParaRPr lang="de-DE"/>
        </a:p>
      </dgm:t>
    </dgm:pt>
    <dgm:pt modelId="{36A3CF53-8DFC-4B76-89B3-046F213C607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Steigerung der Performanz des Modells</a:t>
          </a:r>
          <a:endParaRPr lang="de-DE"/>
        </a:p>
      </dgm:t>
    </dgm:pt>
    <dgm:pt modelId="{5133B4F6-C201-49A7-93AB-1A70ECCF4DC5}" type="parTrans" cxnId="{3B4F4092-08C4-4D82-9BDA-01955051DCFB}">
      <dgm:prSet/>
      <dgm:spPr/>
      <dgm:t>
        <a:bodyPr/>
        <a:lstStyle/>
        <a:p>
          <a:endParaRPr lang="de-DE"/>
        </a:p>
      </dgm:t>
    </dgm:pt>
    <dgm:pt modelId="{7DBB4959-31F1-43E1-9B4E-CB1798251100}" type="sibTrans" cxnId="{3B4F4092-08C4-4D82-9BDA-01955051DCFB}">
      <dgm:prSet/>
      <dgm:spPr/>
      <dgm:t>
        <a:bodyPr/>
        <a:lstStyle/>
        <a:p>
          <a:endParaRPr lang="de-DE"/>
        </a:p>
      </dgm:t>
    </dgm:pt>
    <dgm:pt modelId="{4BCB5FAA-433E-4FBA-803C-C956EC170191}" type="pres">
      <dgm:prSet presAssocID="{A27AA7ED-283B-41BC-8490-D4D0903693F2}" presName="CompostProcess" presStyleCnt="0">
        <dgm:presLayoutVars>
          <dgm:dir/>
          <dgm:resizeHandles val="exact"/>
        </dgm:presLayoutVars>
      </dgm:prSet>
      <dgm:spPr/>
    </dgm:pt>
    <dgm:pt modelId="{96EE8F1B-EA13-4D51-9E85-7B6531E91427}" type="pres">
      <dgm:prSet presAssocID="{A27AA7ED-283B-41BC-8490-D4D0903693F2}" presName="arrow" presStyleLbl="bgShp" presStyleIdx="0" presStyleCnt="1"/>
      <dgm:spPr/>
    </dgm:pt>
    <dgm:pt modelId="{D9403A17-1CA4-4F5C-B07F-55CF76DB25CD}" type="pres">
      <dgm:prSet presAssocID="{A27AA7ED-283B-41BC-8490-D4D0903693F2}" presName="linearProcess" presStyleCnt="0"/>
      <dgm:spPr/>
    </dgm:pt>
    <dgm:pt modelId="{09D26FCE-3AF5-4067-A42D-BDAAE058E8CF}" type="pres">
      <dgm:prSet presAssocID="{F0A345B0-9D47-45C6-9AAA-E87D9106CC09}" presName="textNode" presStyleLbl="node1" presStyleIdx="0" presStyleCnt="3">
        <dgm:presLayoutVars>
          <dgm:bulletEnabled val="1"/>
        </dgm:presLayoutVars>
      </dgm:prSet>
      <dgm:spPr/>
    </dgm:pt>
    <dgm:pt modelId="{C75C9DC6-C559-4F3A-BDA0-B1E6DEAC31A2}" type="pres">
      <dgm:prSet presAssocID="{8CC444E4-1484-4283-9C2D-9615C7A595D1}" presName="sibTrans" presStyleCnt="0"/>
      <dgm:spPr/>
    </dgm:pt>
    <dgm:pt modelId="{902F7646-F07E-4891-BB9B-3CA942A7407C}" type="pres">
      <dgm:prSet presAssocID="{1C834DC7-6D9B-4D9D-BDE3-001321093429}" presName="textNode" presStyleLbl="node1" presStyleIdx="1" presStyleCnt="3">
        <dgm:presLayoutVars>
          <dgm:bulletEnabled val="1"/>
        </dgm:presLayoutVars>
      </dgm:prSet>
      <dgm:spPr/>
    </dgm:pt>
    <dgm:pt modelId="{9919F9E0-3910-4936-BC4F-786F35452022}" type="pres">
      <dgm:prSet presAssocID="{06623868-652F-43D0-9EBC-C657689E0398}" presName="sibTrans" presStyleCnt="0"/>
      <dgm:spPr/>
    </dgm:pt>
    <dgm:pt modelId="{601335FE-D658-4581-8B27-B8DC95CDFBE4}" type="pres">
      <dgm:prSet presAssocID="{12D7FCF1-DF27-470A-97D6-BEA90A234DB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091F05-FE46-42B4-A7F9-796FD56D3DBE}" srcId="{1C834DC7-6D9B-4D9D-BDE3-001321093429}" destId="{CE0B08F2-AB0D-496B-936F-3E85C575B44C}" srcOrd="0" destOrd="0" parTransId="{2E31841B-CF1A-4C88-93F1-679ED5084709}" sibTransId="{CC31D515-E614-449B-A8CB-C2BD6C651ACE}"/>
    <dgm:cxn modelId="{A47C671A-0F09-4ADD-B8A4-1B0D28B4FDEA}" type="presOf" srcId="{12D7FCF1-DF27-470A-97D6-BEA90A234DB4}" destId="{601335FE-D658-4581-8B27-B8DC95CDFBE4}" srcOrd="0" destOrd="0" presId="urn:microsoft.com/office/officeart/2005/8/layout/hProcess9"/>
    <dgm:cxn modelId="{C505A723-4221-4641-8F53-64F781F7C4D8}" srcId="{A27AA7ED-283B-41BC-8490-D4D0903693F2}" destId="{12D7FCF1-DF27-470A-97D6-BEA90A234DB4}" srcOrd="2" destOrd="0" parTransId="{8B234D3F-A6BF-42DA-BCAE-B879772BE9B0}" sibTransId="{92499FF9-D4F0-4E30-880F-BAF2D22C6DC0}"/>
    <dgm:cxn modelId="{89666426-64FC-4AF5-9418-DBFB30444D2F}" type="presOf" srcId="{69AE4E9C-A2C2-4AB3-9DE8-D559B6D7DACE}" destId="{09D26FCE-3AF5-4067-A42D-BDAAE058E8CF}" srcOrd="0" destOrd="1" presId="urn:microsoft.com/office/officeart/2005/8/layout/hProcess9"/>
    <dgm:cxn modelId="{A73DF426-C061-4F46-95CF-19E3007CA675}" srcId="{F0A345B0-9D47-45C6-9AAA-E87D9106CC09}" destId="{69AE4E9C-A2C2-4AB3-9DE8-D559B6D7DACE}" srcOrd="0" destOrd="0" parTransId="{FD012A96-EEDE-4503-848B-06E1D266B4C4}" sibTransId="{B809FBA5-F5BF-4660-AE77-462B5F422C05}"/>
    <dgm:cxn modelId="{BF551C64-8311-43BD-B1ED-87B5A95933B0}" srcId="{A27AA7ED-283B-41BC-8490-D4D0903693F2}" destId="{1C834DC7-6D9B-4D9D-BDE3-001321093429}" srcOrd="1" destOrd="0" parTransId="{413649DF-929F-4778-99B4-F972268FF9F3}" sibTransId="{06623868-652F-43D0-9EBC-C657689E0398}"/>
    <dgm:cxn modelId="{CC2E0B4B-491A-448F-8866-864CD7ABEC14}" type="presOf" srcId="{1C834DC7-6D9B-4D9D-BDE3-001321093429}" destId="{902F7646-F07E-4891-BB9B-3CA942A7407C}" srcOrd="0" destOrd="0" presId="urn:microsoft.com/office/officeart/2005/8/layout/hProcess9"/>
    <dgm:cxn modelId="{3B4F4092-08C4-4D82-9BDA-01955051DCFB}" srcId="{12D7FCF1-DF27-470A-97D6-BEA90A234DB4}" destId="{36A3CF53-8DFC-4B76-89B3-046F213C6079}" srcOrd="0" destOrd="0" parTransId="{5133B4F6-C201-49A7-93AB-1A70ECCF4DC5}" sibTransId="{7DBB4959-31F1-43E1-9B4E-CB1798251100}"/>
    <dgm:cxn modelId="{1C2C99AA-8E71-4B4C-A7E0-5031067AE735}" type="presOf" srcId="{36A3CF53-8DFC-4B76-89B3-046F213C6079}" destId="{601335FE-D658-4581-8B27-B8DC95CDFBE4}" srcOrd="0" destOrd="1" presId="urn:microsoft.com/office/officeart/2005/8/layout/hProcess9"/>
    <dgm:cxn modelId="{7D0BD6B0-9AD5-46E1-BB3D-F7E75F94107E}" type="presOf" srcId="{CE0B08F2-AB0D-496B-936F-3E85C575B44C}" destId="{902F7646-F07E-4891-BB9B-3CA942A7407C}" srcOrd="0" destOrd="1" presId="urn:microsoft.com/office/officeart/2005/8/layout/hProcess9"/>
    <dgm:cxn modelId="{D04CAEB9-FF04-490B-BFBB-688D2431AC41}" srcId="{A27AA7ED-283B-41BC-8490-D4D0903693F2}" destId="{F0A345B0-9D47-45C6-9AAA-E87D9106CC09}" srcOrd="0" destOrd="0" parTransId="{52AEB238-9838-4523-B459-F63DDFE5FAD6}" sibTransId="{8CC444E4-1484-4283-9C2D-9615C7A595D1}"/>
    <dgm:cxn modelId="{1FE589DE-651C-454C-8059-52EDA206ADBA}" type="presOf" srcId="{F0A345B0-9D47-45C6-9AAA-E87D9106CC09}" destId="{09D26FCE-3AF5-4067-A42D-BDAAE058E8CF}" srcOrd="0" destOrd="0" presId="urn:microsoft.com/office/officeart/2005/8/layout/hProcess9"/>
    <dgm:cxn modelId="{22C655F4-3F55-49E3-9E33-482131FE46D7}" type="presOf" srcId="{A27AA7ED-283B-41BC-8490-D4D0903693F2}" destId="{4BCB5FAA-433E-4FBA-803C-C956EC170191}" srcOrd="0" destOrd="0" presId="urn:microsoft.com/office/officeart/2005/8/layout/hProcess9"/>
    <dgm:cxn modelId="{DC9AEB31-B615-4BA3-9796-710D1B0455B0}" type="presParOf" srcId="{4BCB5FAA-433E-4FBA-803C-C956EC170191}" destId="{96EE8F1B-EA13-4D51-9E85-7B6531E91427}" srcOrd="0" destOrd="0" presId="urn:microsoft.com/office/officeart/2005/8/layout/hProcess9"/>
    <dgm:cxn modelId="{B20C9541-7B62-4FD6-A5D4-1933C2C4E3F8}" type="presParOf" srcId="{4BCB5FAA-433E-4FBA-803C-C956EC170191}" destId="{D9403A17-1CA4-4F5C-B07F-55CF76DB25CD}" srcOrd="1" destOrd="0" presId="urn:microsoft.com/office/officeart/2005/8/layout/hProcess9"/>
    <dgm:cxn modelId="{E999B3F3-F8F4-4B73-9B68-749CA87CA0EF}" type="presParOf" srcId="{D9403A17-1CA4-4F5C-B07F-55CF76DB25CD}" destId="{09D26FCE-3AF5-4067-A42D-BDAAE058E8CF}" srcOrd="0" destOrd="0" presId="urn:microsoft.com/office/officeart/2005/8/layout/hProcess9"/>
    <dgm:cxn modelId="{739D3215-E9F0-4DB1-A140-7BC750E4A26E}" type="presParOf" srcId="{D9403A17-1CA4-4F5C-B07F-55CF76DB25CD}" destId="{C75C9DC6-C559-4F3A-BDA0-B1E6DEAC31A2}" srcOrd="1" destOrd="0" presId="urn:microsoft.com/office/officeart/2005/8/layout/hProcess9"/>
    <dgm:cxn modelId="{2C686971-4DF2-4CFC-9014-F6735B1821C7}" type="presParOf" srcId="{D9403A17-1CA4-4F5C-B07F-55CF76DB25CD}" destId="{902F7646-F07E-4891-BB9B-3CA942A7407C}" srcOrd="2" destOrd="0" presId="urn:microsoft.com/office/officeart/2005/8/layout/hProcess9"/>
    <dgm:cxn modelId="{3EE8409A-E254-471F-80E5-E5093259DACE}" type="presParOf" srcId="{D9403A17-1CA4-4F5C-B07F-55CF76DB25CD}" destId="{9919F9E0-3910-4936-BC4F-786F35452022}" srcOrd="3" destOrd="0" presId="urn:microsoft.com/office/officeart/2005/8/layout/hProcess9"/>
    <dgm:cxn modelId="{4210C9EB-AAC4-40BD-B283-9A7440B99922}" type="presParOf" srcId="{D9403A17-1CA4-4F5C-B07F-55CF76DB25CD}" destId="{601335FE-D658-4581-8B27-B8DC95CDFBE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AA7ED-283B-41BC-8490-D4D0903693F2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F0A345B0-9D47-45C6-9AAA-E87D9106CC0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einigen Attributen, z.B. </a:t>
          </a:r>
          <a:endParaRPr lang="de-DE"/>
        </a:p>
      </dgm:t>
    </dgm:pt>
    <dgm:pt modelId="{52AEB238-9838-4523-B459-F63DDFE5FAD6}" type="parTrans" cxnId="{D04CAEB9-FF04-490B-BFBB-688D2431AC41}">
      <dgm:prSet/>
      <dgm:spPr/>
      <dgm:t>
        <a:bodyPr/>
        <a:lstStyle/>
        <a:p>
          <a:endParaRPr lang="de-DE"/>
        </a:p>
      </dgm:t>
    </dgm:pt>
    <dgm:pt modelId="{8CC444E4-1484-4283-9C2D-9615C7A595D1}" type="sibTrans" cxnId="{D04CAEB9-FF04-490B-BFBB-688D2431AC41}">
      <dgm:prSet/>
      <dgm:spPr/>
      <dgm:t>
        <a:bodyPr/>
        <a:lstStyle/>
        <a:p>
          <a:endParaRPr lang="de-DE"/>
        </a:p>
      </dgm:t>
    </dgm:pt>
    <dgm:pt modelId="{69AE4E9C-A2C2-4AB3-9DE8-D559B6D7DACE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Age, Job, </a:t>
          </a:r>
          <a:r>
            <a:rPr lang="de-DE" err="1">
              <a:latin typeface="Sitka Heading"/>
            </a:rPr>
            <a:t>Marital</a:t>
          </a:r>
          <a:r>
            <a:rPr lang="de-DE">
              <a:latin typeface="Sitka Heading"/>
            </a:rPr>
            <a:t> etc...</a:t>
          </a:r>
          <a:endParaRPr lang="de-DE"/>
        </a:p>
      </dgm:t>
    </dgm:pt>
    <dgm:pt modelId="{FD012A96-EEDE-4503-848B-06E1D266B4C4}" type="parTrans" cxnId="{A73DF426-C061-4F46-95CF-19E3007CA675}">
      <dgm:prSet/>
      <dgm:spPr/>
      <dgm:t>
        <a:bodyPr/>
        <a:lstStyle/>
        <a:p>
          <a:endParaRPr lang="de-DE"/>
        </a:p>
      </dgm:t>
    </dgm:pt>
    <dgm:pt modelId="{B809FBA5-F5BF-4660-AE77-462B5F422C05}" type="sibTrans" cxnId="{A73DF426-C061-4F46-95CF-19E3007CA675}">
      <dgm:prSet/>
      <dgm:spPr/>
      <dgm:t>
        <a:bodyPr/>
        <a:lstStyle/>
        <a:p>
          <a:endParaRPr lang="de-DE"/>
        </a:p>
      </dgm:t>
    </dgm:pt>
    <dgm:pt modelId="{1C834DC7-6D9B-4D9D-BDE3-00132109342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Attributen, die miteinander stark korreliert waren, z.B. Euribor3m, </a:t>
          </a:r>
          <a:r>
            <a:rPr lang="de-DE"/>
            <a:t>nr.employed</a:t>
          </a:r>
        </a:p>
      </dgm:t>
    </dgm:pt>
    <dgm:pt modelId="{413649DF-929F-4778-99B4-F972268FF9F3}" type="parTrans" cxnId="{BF551C64-8311-43BD-B1ED-87B5A95933B0}">
      <dgm:prSet/>
      <dgm:spPr/>
      <dgm:t>
        <a:bodyPr/>
        <a:lstStyle/>
        <a:p>
          <a:endParaRPr lang="de-DE"/>
        </a:p>
      </dgm:t>
    </dgm:pt>
    <dgm:pt modelId="{06623868-652F-43D0-9EBC-C657689E0398}" type="sibTrans" cxnId="{BF551C64-8311-43BD-B1ED-87B5A95933B0}">
      <dgm:prSet/>
      <dgm:spPr/>
      <dgm:t>
        <a:bodyPr/>
        <a:lstStyle/>
        <a:p>
          <a:endParaRPr lang="de-DE"/>
        </a:p>
      </dgm:t>
    </dgm:pt>
    <dgm:pt modelId="{CE0B08F2-AB0D-496B-936F-3E85C575B44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Schlechtes Modell</a:t>
          </a:r>
          <a:endParaRPr lang="de-DE"/>
        </a:p>
      </dgm:t>
    </dgm:pt>
    <dgm:pt modelId="{2E31841B-CF1A-4C88-93F1-679ED5084709}" type="parTrans" cxnId="{0E091F05-FE46-42B4-A7F9-796FD56D3DBE}">
      <dgm:prSet/>
      <dgm:spPr/>
      <dgm:t>
        <a:bodyPr/>
        <a:lstStyle/>
        <a:p>
          <a:endParaRPr lang="de-DE"/>
        </a:p>
      </dgm:t>
    </dgm:pt>
    <dgm:pt modelId="{CC31D515-E614-449B-A8CB-C2BD6C651ACE}" type="sibTrans" cxnId="{0E091F05-FE46-42B4-A7F9-796FD56D3DBE}">
      <dgm:prSet/>
      <dgm:spPr/>
      <dgm:t>
        <a:bodyPr/>
        <a:lstStyle/>
        <a:p>
          <a:endParaRPr lang="de-DE"/>
        </a:p>
      </dgm:t>
    </dgm:pt>
    <dgm:pt modelId="{12D7FCF1-DF27-470A-97D6-BEA90A234DB4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Allen Attributen</a:t>
          </a:r>
          <a:endParaRPr lang="de-DE"/>
        </a:p>
      </dgm:t>
    </dgm:pt>
    <dgm:pt modelId="{8B234D3F-A6BF-42DA-BCAE-B879772BE9B0}" type="parTrans" cxnId="{C505A723-4221-4641-8F53-64F781F7C4D8}">
      <dgm:prSet/>
      <dgm:spPr/>
      <dgm:t>
        <a:bodyPr/>
        <a:lstStyle/>
        <a:p>
          <a:endParaRPr lang="de-DE"/>
        </a:p>
      </dgm:t>
    </dgm:pt>
    <dgm:pt modelId="{92499FF9-D4F0-4E30-880F-BAF2D22C6DC0}" type="sibTrans" cxnId="{C505A723-4221-4641-8F53-64F781F7C4D8}">
      <dgm:prSet/>
      <dgm:spPr/>
      <dgm:t>
        <a:bodyPr/>
        <a:lstStyle/>
        <a:p>
          <a:endParaRPr lang="de-DE"/>
        </a:p>
      </dgm:t>
    </dgm:pt>
    <dgm:pt modelId="{36A3CF53-8DFC-4B76-89B3-046F213C607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Steigerung der Performanz des Modells</a:t>
          </a:r>
          <a:endParaRPr lang="de-DE"/>
        </a:p>
      </dgm:t>
    </dgm:pt>
    <dgm:pt modelId="{5133B4F6-C201-49A7-93AB-1A70ECCF4DC5}" type="parTrans" cxnId="{3B4F4092-08C4-4D82-9BDA-01955051DCFB}">
      <dgm:prSet/>
      <dgm:spPr/>
      <dgm:t>
        <a:bodyPr/>
        <a:lstStyle/>
        <a:p>
          <a:endParaRPr lang="de-DE"/>
        </a:p>
      </dgm:t>
    </dgm:pt>
    <dgm:pt modelId="{7DBB4959-31F1-43E1-9B4E-CB1798251100}" type="sibTrans" cxnId="{3B4F4092-08C4-4D82-9BDA-01955051DCFB}">
      <dgm:prSet/>
      <dgm:spPr/>
      <dgm:t>
        <a:bodyPr/>
        <a:lstStyle/>
        <a:p>
          <a:endParaRPr lang="de-DE"/>
        </a:p>
      </dgm:t>
    </dgm:pt>
    <dgm:pt modelId="{4BCB5FAA-433E-4FBA-803C-C956EC170191}" type="pres">
      <dgm:prSet presAssocID="{A27AA7ED-283B-41BC-8490-D4D0903693F2}" presName="CompostProcess" presStyleCnt="0">
        <dgm:presLayoutVars>
          <dgm:dir/>
          <dgm:resizeHandles val="exact"/>
        </dgm:presLayoutVars>
      </dgm:prSet>
      <dgm:spPr/>
    </dgm:pt>
    <dgm:pt modelId="{96EE8F1B-EA13-4D51-9E85-7B6531E91427}" type="pres">
      <dgm:prSet presAssocID="{A27AA7ED-283B-41BC-8490-D4D0903693F2}" presName="arrow" presStyleLbl="bgShp" presStyleIdx="0" presStyleCnt="1"/>
      <dgm:spPr/>
    </dgm:pt>
    <dgm:pt modelId="{D9403A17-1CA4-4F5C-B07F-55CF76DB25CD}" type="pres">
      <dgm:prSet presAssocID="{A27AA7ED-283B-41BC-8490-D4D0903693F2}" presName="linearProcess" presStyleCnt="0"/>
      <dgm:spPr/>
    </dgm:pt>
    <dgm:pt modelId="{09D26FCE-3AF5-4067-A42D-BDAAE058E8CF}" type="pres">
      <dgm:prSet presAssocID="{F0A345B0-9D47-45C6-9AAA-E87D9106CC09}" presName="textNode" presStyleLbl="node1" presStyleIdx="0" presStyleCnt="3">
        <dgm:presLayoutVars>
          <dgm:bulletEnabled val="1"/>
        </dgm:presLayoutVars>
      </dgm:prSet>
      <dgm:spPr/>
    </dgm:pt>
    <dgm:pt modelId="{C75C9DC6-C559-4F3A-BDA0-B1E6DEAC31A2}" type="pres">
      <dgm:prSet presAssocID="{8CC444E4-1484-4283-9C2D-9615C7A595D1}" presName="sibTrans" presStyleCnt="0"/>
      <dgm:spPr/>
    </dgm:pt>
    <dgm:pt modelId="{902F7646-F07E-4891-BB9B-3CA942A7407C}" type="pres">
      <dgm:prSet presAssocID="{1C834DC7-6D9B-4D9D-BDE3-001321093429}" presName="textNode" presStyleLbl="node1" presStyleIdx="1" presStyleCnt="3">
        <dgm:presLayoutVars>
          <dgm:bulletEnabled val="1"/>
        </dgm:presLayoutVars>
      </dgm:prSet>
      <dgm:spPr/>
    </dgm:pt>
    <dgm:pt modelId="{9919F9E0-3910-4936-BC4F-786F35452022}" type="pres">
      <dgm:prSet presAssocID="{06623868-652F-43D0-9EBC-C657689E0398}" presName="sibTrans" presStyleCnt="0"/>
      <dgm:spPr/>
    </dgm:pt>
    <dgm:pt modelId="{601335FE-D658-4581-8B27-B8DC95CDFBE4}" type="pres">
      <dgm:prSet presAssocID="{12D7FCF1-DF27-470A-97D6-BEA90A234DB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091F05-FE46-42B4-A7F9-796FD56D3DBE}" srcId="{1C834DC7-6D9B-4D9D-BDE3-001321093429}" destId="{CE0B08F2-AB0D-496B-936F-3E85C575B44C}" srcOrd="0" destOrd="0" parTransId="{2E31841B-CF1A-4C88-93F1-679ED5084709}" sibTransId="{CC31D515-E614-449B-A8CB-C2BD6C651ACE}"/>
    <dgm:cxn modelId="{A47C671A-0F09-4ADD-B8A4-1B0D28B4FDEA}" type="presOf" srcId="{12D7FCF1-DF27-470A-97D6-BEA90A234DB4}" destId="{601335FE-D658-4581-8B27-B8DC95CDFBE4}" srcOrd="0" destOrd="0" presId="urn:microsoft.com/office/officeart/2005/8/layout/hProcess9"/>
    <dgm:cxn modelId="{C505A723-4221-4641-8F53-64F781F7C4D8}" srcId="{A27AA7ED-283B-41BC-8490-D4D0903693F2}" destId="{12D7FCF1-DF27-470A-97D6-BEA90A234DB4}" srcOrd="2" destOrd="0" parTransId="{8B234D3F-A6BF-42DA-BCAE-B879772BE9B0}" sibTransId="{92499FF9-D4F0-4E30-880F-BAF2D22C6DC0}"/>
    <dgm:cxn modelId="{89666426-64FC-4AF5-9418-DBFB30444D2F}" type="presOf" srcId="{69AE4E9C-A2C2-4AB3-9DE8-D559B6D7DACE}" destId="{09D26FCE-3AF5-4067-A42D-BDAAE058E8CF}" srcOrd="0" destOrd="1" presId="urn:microsoft.com/office/officeart/2005/8/layout/hProcess9"/>
    <dgm:cxn modelId="{A73DF426-C061-4F46-95CF-19E3007CA675}" srcId="{F0A345B0-9D47-45C6-9AAA-E87D9106CC09}" destId="{69AE4E9C-A2C2-4AB3-9DE8-D559B6D7DACE}" srcOrd="0" destOrd="0" parTransId="{FD012A96-EEDE-4503-848B-06E1D266B4C4}" sibTransId="{B809FBA5-F5BF-4660-AE77-462B5F422C05}"/>
    <dgm:cxn modelId="{BF551C64-8311-43BD-B1ED-87B5A95933B0}" srcId="{A27AA7ED-283B-41BC-8490-D4D0903693F2}" destId="{1C834DC7-6D9B-4D9D-BDE3-001321093429}" srcOrd="1" destOrd="0" parTransId="{413649DF-929F-4778-99B4-F972268FF9F3}" sibTransId="{06623868-652F-43D0-9EBC-C657689E0398}"/>
    <dgm:cxn modelId="{CC2E0B4B-491A-448F-8866-864CD7ABEC14}" type="presOf" srcId="{1C834DC7-6D9B-4D9D-BDE3-001321093429}" destId="{902F7646-F07E-4891-BB9B-3CA942A7407C}" srcOrd="0" destOrd="0" presId="urn:microsoft.com/office/officeart/2005/8/layout/hProcess9"/>
    <dgm:cxn modelId="{3B4F4092-08C4-4D82-9BDA-01955051DCFB}" srcId="{12D7FCF1-DF27-470A-97D6-BEA90A234DB4}" destId="{36A3CF53-8DFC-4B76-89B3-046F213C6079}" srcOrd="0" destOrd="0" parTransId="{5133B4F6-C201-49A7-93AB-1A70ECCF4DC5}" sibTransId="{7DBB4959-31F1-43E1-9B4E-CB1798251100}"/>
    <dgm:cxn modelId="{1C2C99AA-8E71-4B4C-A7E0-5031067AE735}" type="presOf" srcId="{36A3CF53-8DFC-4B76-89B3-046F213C6079}" destId="{601335FE-D658-4581-8B27-B8DC95CDFBE4}" srcOrd="0" destOrd="1" presId="urn:microsoft.com/office/officeart/2005/8/layout/hProcess9"/>
    <dgm:cxn modelId="{7D0BD6B0-9AD5-46E1-BB3D-F7E75F94107E}" type="presOf" srcId="{CE0B08F2-AB0D-496B-936F-3E85C575B44C}" destId="{902F7646-F07E-4891-BB9B-3CA942A7407C}" srcOrd="0" destOrd="1" presId="urn:microsoft.com/office/officeart/2005/8/layout/hProcess9"/>
    <dgm:cxn modelId="{D04CAEB9-FF04-490B-BFBB-688D2431AC41}" srcId="{A27AA7ED-283B-41BC-8490-D4D0903693F2}" destId="{F0A345B0-9D47-45C6-9AAA-E87D9106CC09}" srcOrd="0" destOrd="0" parTransId="{52AEB238-9838-4523-B459-F63DDFE5FAD6}" sibTransId="{8CC444E4-1484-4283-9C2D-9615C7A595D1}"/>
    <dgm:cxn modelId="{1FE589DE-651C-454C-8059-52EDA206ADBA}" type="presOf" srcId="{F0A345B0-9D47-45C6-9AAA-E87D9106CC09}" destId="{09D26FCE-3AF5-4067-A42D-BDAAE058E8CF}" srcOrd="0" destOrd="0" presId="urn:microsoft.com/office/officeart/2005/8/layout/hProcess9"/>
    <dgm:cxn modelId="{22C655F4-3F55-49E3-9E33-482131FE46D7}" type="presOf" srcId="{A27AA7ED-283B-41BC-8490-D4D0903693F2}" destId="{4BCB5FAA-433E-4FBA-803C-C956EC170191}" srcOrd="0" destOrd="0" presId="urn:microsoft.com/office/officeart/2005/8/layout/hProcess9"/>
    <dgm:cxn modelId="{DC9AEB31-B615-4BA3-9796-710D1B0455B0}" type="presParOf" srcId="{4BCB5FAA-433E-4FBA-803C-C956EC170191}" destId="{96EE8F1B-EA13-4D51-9E85-7B6531E91427}" srcOrd="0" destOrd="0" presId="urn:microsoft.com/office/officeart/2005/8/layout/hProcess9"/>
    <dgm:cxn modelId="{B20C9541-7B62-4FD6-A5D4-1933C2C4E3F8}" type="presParOf" srcId="{4BCB5FAA-433E-4FBA-803C-C956EC170191}" destId="{D9403A17-1CA4-4F5C-B07F-55CF76DB25CD}" srcOrd="1" destOrd="0" presId="urn:microsoft.com/office/officeart/2005/8/layout/hProcess9"/>
    <dgm:cxn modelId="{E999B3F3-F8F4-4B73-9B68-749CA87CA0EF}" type="presParOf" srcId="{D9403A17-1CA4-4F5C-B07F-55CF76DB25CD}" destId="{09D26FCE-3AF5-4067-A42D-BDAAE058E8CF}" srcOrd="0" destOrd="0" presId="urn:microsoft.com/office/officeart/2005/8/layout/hProcess9"/>
    <dgm:cxn modelId="{739D3215-E9F0-4DB1-A140-7BC750E4A26E}" type="presParOf" srcId="{D9403A17-1CA4-4F5C-B07F-55CF76DB25CD}" destId="{C75C9DC6-C559-4F3A-BDA0-B1E6DEAC31A2}" srcOrd="1" destOrd="0" presId="urn:microsoft.com/office/officeart/2005/8/layout/hProcess9"/>
    <dgm:cxn modelId="{2C686971-4DF2-4CFC-9014-F6735B1821C7}" type="presParOf" srcId="{D9403A17-1CA4-4F5C-B07F-55CF76DB25CD}" destId="{902F7646-F07E-4891-BB9B-3CA942A7407C}" srcOrd="2" destOrd="0" presId="urn:microsoft.com/office/officeart/2005/8/layout/hProcess9"/>
    <dgm:cxn modelId="{3EE8409A-E254-471F-80E5-E5093259DACE}" type="presParOf" srcId="{D9403A17-1CA4-4F5C-B07F-55CF76DB25CD}" destId="{9919F9E0-3910-4936-BC4F-786F35452022}" srcOrd="3" destOrd="0" presId="urn:microsoft.com/office/officeart/2005/8/layout/hProcess9"/>
    <dgm:cxn modelId="{4210C9EB-AAC4-40BD-B283-9A7440B99922}" type="presParOf" srcId="{D9403A17-1CA4-4F5C-B07F-55CF76DB25CD}" destId="{601335FE-D658-4581-8B27-B8DC95CDFBE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E3A8-A74F-4F50-A072-48677B8CF54D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AD3C-8E5C-495A-AA7A-A2114F2A7318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87DE2-8D70-45F6-BCCB-E72637D7C921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Sitka Heading"/>
            </a:rPr>
            <a:t>Einleitung</a:t>
          </a:r>
          <a:r>
            <a:rPr lang="de-DE" sz="1900" kern="1200"/>
            <a:t> </a:t>
          </a:r>
          <a:endParaRPr lang="en-US" sz="1900" kern="1200"/>
        </a:p>
      </dsp:txBody>
      <dsp:txXfrm>
        <a:off x="1106961" y="4499"/>
        <a:ext cx="5266852" cy="958408"/>
      </dsp:txXfrm>
    </dsp:sp>
    <dsp:sp modelId="{0DFA7AC3-D673-4378-BE81-77CD654FE26B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3736-E06D-4664-9A97-4FF68B2FDB32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62823-C18E-4E6B-9F24-26B66A615861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Hintergrund zum Datensatz </a:t>
          </a:r>
          <a:endParaRPr lang="en-US" sz="1900" kern="1200"/>
        </a:p>
      </dsp:txBody>
      <dsp:txXfrm>
        <a:off x="1106961" y="1202510"/>
        <a:ext cx="5266852" cy="958408"/>
      </dsp:txXfrm>
    </dsp:sp>
    <dsp:sp modelId="{AE0CB3D0-13D6-4C7F-8C55-177F3AAA6F8E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56D5-83AD-4792-A97C-60E0B9198B9C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D50C4-0208-4C45-94C9-B1124CAB2378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konzeptionelle Vorgehensweise </a:t>
          </a:r>
          <a:endParaRPr lang="en-US" sz="1900" kern="1200"/>
        </a:p>
      </dsp:txBody>
      <dsp:txXfrm>
        <a:off x="1106961" y="2400520"/>
        <a:ext cx="5266852" cy="958408"/>
      </dsp:txXfrm>
    </dsp:sp>
    <dsp:sp modelId="{6F3DAE4C-5E02-4DF2-BF11-BD4EE066C28A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1299E-0491-433C-ADD0-C5BDB2F15670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2022-B561-458A-A123-320A20205DE5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Visualisierung </a:t>
          </a:r>
          <a:endParaRPr lang="en-US" sz="1900" kern="1200"/>
        </a:p>
      </dsp:txBody>
      <dsp:txXfrm>
        <a:off x="1106961" y="3598531"/>
        <a:ext cx="5266852" cy="958408"/>
      </dsp:txXfrm>
    </dsp:sp>
    <dsp:sp modelId="{AE8794F1-3ED9-4B56-880C-7F72621B1B77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F0EFA-BBCF-48AD-8098-D70101B4D00C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AE2A-588D-4501-B0C9-21D8D237C618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Sitka Heading"/>
            </a:rPr>
            <a:t>Fazit </a:t>
          </a:r>
          <a:r>
            <a:rPr lang="de-DE" sz="1900" kern="1200"/>
            <a:t>&amp; Ausblick</a:t>
          </a:r>
          <a:r>
            <a:rPr lang="de-DE" sz="1900" kern="1200">
              <a:latin typeface="Sitka Heading"/>
            </a:rPr>
            <a:t> </a:t>
          </a:r>
          <a:endParaRPr lang="en-US" sz="1900" kern="120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4A69-29D9-4C70-863B-5E071339D4CC}">
      <dsp:nvSpPr>
        <dsp:cNvPr id="0" name=""/>
        <dsp:cNvSpPr/>
      </dsp:nvSpPr>
      <dsp:spPr>
        <a:xfrm>
          <a:off x="3225751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Kategorische Werte</a:t>
          </a:r>
          <a:endParaRPr lang="de-DE" sz="1700" kern="1200"/>
        </a:p>
      </dsp:txBody>
      <dsp:txXfrm>
        <a:off x="3245160" y="21294"/>
        <a:ext cx="1286545" cy="623863"/>
      </dsp:txXfrm>
    </dsp:sp>
    <dsp:sp modelId="{6A622C79-CA34-48DA-AEB1-086FB442AE92}">
      <dsp:nvSpPr>
        <dsp:cNvPr id="0" name=""/>
        <dsp:cNvSpPr/>
      </dsp:nvSpPr>
      <dsp:spPr>
        <a:xfrm>
          <a:off x="3358287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E1527-D602-4F38-AC6A-10B4E1D2DF54}">
      <dsp:nvSpPr>
        <dsp:cNvPr id="0" name=""/>
        <dsp:cNvSpPr/>
      </dsp:nvSpPr>
      <dsp:spPr>
        <a:xfrm>
          <a:off x="3490823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Job</a:t>
          </a:r>
        </a:p>
      </dsp:txBody>
      <dsp:txXfrm>
        <a:off x="3510232" y="849646"/>
        <a:ext cx="1021472" cy="623863"/>
      </dsp:txXfrm>
    </dsp:sp>
    <dsp:sp modelId="{ABC4CF15-6DDD-4C1F-92A4-9F3D9B1667EC}">
      <dsp:nvSpPr>
        <dsp:cNvPr id="0" name=""/>
        <dsp:cNvSpPr/>
      </dsp:nvSpPr>
      <dsp:spPr>
        <a:xfrm>
          <a:off x="3358287" y="664567"/>
          <a:ext cx="132536" cy="132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63"/>
              </a:lnTo>
              <a:lnTo>
                <a:pt x="132536" y="1325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3D590-A499-4232-A125-A45BBECECF69}">
      <dsp:nvSpPr>
        <dsp:cNvPr id="0" name=""/>
        <dsp:cNvSpPr/>
      </dsp:nvSpPr>
      <dsp:spPr>
        <a:xfrm>
          <a:off x="3490823" y="1658590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61610"/>
              <a:satOff val="1026"/>
              <a:lumOff val="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Marital</a:t>
          </a:r>
          <a:endParaRPr lang="de-DE" sz="1800" kern="1200"/>
        </a:p>
      </dsp:txBody>
      <dsp:txXfrm>
        <a:off x="3510232" y="1677999"/>
        <a:ext cx="1021472" cy="623863"/>
      </dsp:txXfrm>
    </dsp:sp>
    <dsp:sp modelId="{4C383FB9-BFFC-4B24-84BA-6565BDC9DEBF}">
      <dsp:nvSpPr>
        <dsp:cNvPr id="0" name=""/>
        <dsp:cNvSpPr/>
      </dsp:nvSpPr>
      <dsp:spPr>
        <a:xfrm>
          <a:off x="3358287" y="664567"/>
          <a:ext cx="132536" cy="215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715"/>
              </a:lnTo>
              <a:lnTo>
                <a:pt x="132536" y="21537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605B5-59B5-4CB1-8E72-25133C52D1E0}">
      <dsp:nvSpPr>
        <dsp:cNvPr id="0" name=""/>
        <dsp:cNvSpPr/>
      </dsp:nvSpPr>
      <dsp:spPr>
        <a:xfrm>
          <a:off x="3490823" y="2486942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Education</a:t>
          </a:r>
          <a:endParaRPr lang="de-DE" sz="1800" kern="1200"/>
        </a:p>
      </dsp:txBody>
      <dsp:txXfrm>
        <a:off x="3510232" y="2506351"/>
        <a:ext cx="1021472" cy="623863"/>
      </dsp:txXfrm>
    </dsp:sp>
    <dsp:sp modelId="{24E8C9A6-DE4B-4CF5-8061-21A3153E6684}">
      <dsp:nvSpPr>
        <dsp:cNvPr id="0" name=""/>
        <dsp:cNvSpPr/>
      </dsp:nvSpPr>
      <dsp:spPr>
        <a:xfrm>
          <a:off x="3358287" y="664567"/>
          <a:ext cx="132536" cy="2982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068"/>
              </a:lnTo>
              <a:lnTo>
                <a:pt x="132536" y="29820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37DA5-B7EF-4E9A-A34B-458D7F644A72}">
      <dsp:nvSpPr>
        <dsp:cNvPr id="0" name=""/>
        <dsp:cNvSpPr/>
      </dsp:nvSpPr>
      <dsp:spPr>
        <a:xfrm>
          <a:off x="3490823" y="3315294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884830"/>
              <a:satOff val="3077"/>
              <a:lumOff val="9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…. </a:t>
          </a:r>
        </a:p>
      </dsp:txBody>
      <dsp:txXfrm>
        <a:off x="3510232" y="3334703"/>
        <a:ext cx="1021472" cy="623863"/>
      </dsp:txXfrm>
    </dsp:sp>
    <dsp:sp modelId="{AFB8184F-3558-46D6-A8C6-7C6712DE2EA3}">
      <dsp:nvSpPr>
        <dsp:cNvPr id="0" name=""/>
        <dsp:cNvSpPr/>
      </dsp:nvSpPr>
      <dsp:spPr>
        <a:xfrm>
          <a:off x="4882455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 Numrische Werte</a:t>
          </a:r>
          <a:endParaRPr lang="de-DE" sz="1700" kern="1200"/>
        </a:p>
      </dsp:txBody>
      <dsp:txXfrm>
        <a:off x="4901864" y="21294"/>
        <a:ext cx="1286545" cy="623863"/>
      </dsp:txXfrm>
    </dsp:sp>
    <dsp:sp modelId="{18F4EC04-2B4E-4D17-9BA5-DB441647C862}">
      <dsp:nvSpPr>
        <dsp:cNvPr id="0" name=""/>
        <dsp:cNvSpPr/>
      </dsp:nvSpPr>
      <dsp:spPr>
        <a:xfrm>
          <a:off x="5014992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73AB-44A9-4016-8B0F-17AAA0A6740B}">
      <dsp:nvSpPr>
        <dsp:cNvPr id="0" name=""/>
        <dsp:cNvSpPr/>
      </dsp:nvSpPr>
      <dsp:spPr>
        <a:xfrm>
          <a:off x="5147528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Age</a:t>
          </a:r>
          <a:endParaRPr lang="de-DE" sz="1800" kern="1200"/>
        </a:p>
      </dsp:txBody>
      <dsp:txXfrm>
        <a:off x="5166937" y="849646"/>
        <a:ext cx="1021472" cy="623863"/>
      </dsp:txXfrm>
    </dsp:sp>
    <dsp:sp modelId="{B12A1E62-5539-47DC-B611-E137FA79EC32}">
      <dsp:nvSpPr>
        <dsp:cNvPr id="0" name=""/>
        <dsp:cNvSpPr/>
      </dsp:nvSpPr>
      <dsp:spPr>
        <a:xfrm>
          <a:off x="5014992" y="664567"/>
          <a:ext cx="132536" cy="132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63"/>
              </a:lnTo>
              <a:lnTo>
                <a:pt x="132536" y="1325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2F89A-36F2-464F-A281-6FF1325E7479}">
      <dsp:nvSpPr>
        <dsp:cNvPr id="0" name=""/>
        <dsp:cNvSpPr/>
      </dsp:nvSpPr>
      <dsp:spPr>
        <a:xfrm>
          <a:off x="5147528" y="1658590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808050"/>
              <a:satOff val="5128"/>
              <a:lumOff val="15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Duration</a:t>
          </a:r>
          <a:endParaRPr lang="de-DE" sz="1800" kern="1200"/>
        </a:p>
      </dsp:txBody>
      <dsp:txXfrm>
        <a:off x="5166937" y="1677999"/>
        <a:ext cx="1021472" cy="623863"/>
      </dsp:txXfrm>
    </dsp:sp>
    <dsp:sp modelId="{385AB6CD-16BD-4373-8BA7-1D1D963A2B95}">
      <dsp:nvSpPr>
        <dsp:cNvPr id="0" name=""/>
        <dsp:cNvSpPr/>
      </dsp:nvSpPr>
      <dsp:spPr>
        <a:xfrm>
          <a:off x="5014992" y="664567"/>
          <a:ext cx="132536" cy="215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715"/>
              </a:lnTo>
              <a:lnTo>
                <a:pt x="132536" y="21537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C6E9D-8818-4A47-9753-9AC9138EB75B}">
      <dsp:nvSpPr>
        <dsp:cNvPr id="0" name=""/>
        <dsp:cNvSpPr/>
      </dsp:nvSpPr>
      <dsp:spPr>
        <a:xfrm>
          <a:off x="5147528" y="2486942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Pdays</a:t>
          </a:r>
        </a:p>
      </dsp:txBody>
      <dsp:txXfrm>
        <a:off x="5166937" y="2506351"/>
        <a:ext cx="1021472" cy="623863"/>
      </dsp:txXfrm>
    </dsp:sp>
    <dsp:sp modelId="{1D807345-560B-4E6C-B4D0-4CC57F640E9C}">
      <dsp:nvSpPr>
        <dsp:cNvPr id="0" name=""/>
        <dsp:cNvSpPr/>
      </dsp:nvSpPr>
      <dsp:spPr>
        <a:xfrm>
          <a:off x="5014992" y="664567"/>
          <a:ext cx="132536" cy="2982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068"/>
              </a:lnTo>
              <a:lnTo>
                <a:pt x="132536" y="29820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8A161-BA56-4FCC-9EAD-0778B3912C22}">
      <dsp:nvSpPr>
        <dsp:cNvPr id="0" name=""/>
        <dsp:cNvSpPr/>
      </dsp:nvSpPr>
      <dsp:spPr>
        <a:xfrm>
          <a:off x="5147528" y="3315294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731270"/>
              <a:satOff val="7179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….</a:t>
          </a:r>
          <a:endParaRPr lang="de-DE" sz="1800" kern="1200"/>
        </a:p>
      </dsp:txBody>
      <dsp:txXfrm>
        <a:off x="5166937" y="3334703"/>
        <a:ext cx="1021472" cy="623863"/>
      </dsp:txXfrm>
    </dsp:sp>
    <dsp:sp modelId="{59B51D07-DAEE-4DE2-8978-BEFC632797B8}">
      <dsp:nvSpPr>
        <dsp:cNvPr id="0" name=""/>
        <dsp:cNvSpPr/>
      </dsp:nvSpPr>
      <dsp:spPr>
        <a:xfrm>
          <a:off x="6539160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 Bolean</a:t>
          </a:r>
          <a:endParaRPr lang="de-DE" sz="1700" kern="1200"/>
        </a:p>
      </dsp:txBody>
      <dsp:txXfrm>
        <a:off x="6558569" y="21294"/>
        <a:ext cx="1286545" cy="623863"/>
      </dsp:txXfrm>
    </dsp:sp>
    <dsp:sp modelId="{D4857410-8EFD-46C3-B265-F985A4D0A3D5}">
      <dsp:nvSpPr>
        <dsp:cNvPr id="0" name=""/>
        <dsp:cNvSpPr/>
      </dsp:nvSpPr>
      <dsp:spPr>
        <a:xfrm>
          <a:off x="6671696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091E7-4A05-4C01-8569-4D0E08E87DD9}">
      <dsp:nvSpPr>
        <dsp:cNvPr id="0" name=""/>
        <dsp:cNvSpPr/>
      </dsp:nvSpPr>
      <dsp:spPr>
        <a:xfrm>
          <a:off x="6804232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Target Y</a:t>
          </a:r>
          <a:endParaRPr lang="de-DE" sz="1800" kern="1200"/>
        </a:p>
      </dsp:txBody>
      <dsp:txXfrm>
        <a:off x="6823641" y="849646"/>
        <a:ext cx="1021472" cy="623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8F1B-EA13-4D51-9E85-7B6531E91427}">
      <dsp:nvSpPr>
        <dsp:cNvPr id="0" name=""/>
        <dsp:cNvSpPr/>
      </dsp:nvSpPr>
      <dsp:spPr>
        <a:xfrm>
          <a:off x="457200" y="0"/>
          <a:ext cx="5181601" cy="26368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26FCE-3AF5-4067-A42D-BDAAE058E8CF}">
      <dsp:nvSpPr>
        <dsp:cNvPr id="0" name=""/>
        <dsp:cNvSpPr/>
      </dsp:nvSpPr>
      <dsp:spPr>
        <a:xfrm>
          <a:off x="6548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einigen Attributen, z.B. 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Age, Job, </a:t>
          </a:r>
          <a:r>
            <a:rPr lang="de-DE" sz="900" kern="1200" err="1">
              <a:latin typeface="Sitka Heading"/>
            </a:rPr>
            <a:t>Marital</a:t>
          </a:r>
          <a:r>
            <a:rPr lang="de-DE" sz="900" kern="1200">
              <a:latin typeface="Sitka Heading"/>
            </a:rPr>
            <a:t> etc...</a:t>
          </a:r>
          <a:endParaRPr lang="de-DE" sz="900" kern="1200"/>
        </a:p>
      </dsp:txBody>
      <dsp:txXfrm>
        <a:off x="58035" y="842529"/>
        <a:ext cx="1859176" cy="951749"/>
      </dsp:txXfrm>
    </dsp:sp>
    <dsp:sp modelId="{902F7646-F07E-4891-BB9B-3CA942A7407C}">
      <dsp:nvSpPr>
        <dsp:cNvPr id="0" name=""/>
        <dsp:cNvSpPr/>
      </dsp:nvSpPr>
      <dsp:spPr>
        <a:xfrm>
          <a:off x="2066925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Attributen, die miteinander korreliert waren, z.B. Euribor3m, </a:t>
          </a:r>
          <a:r>
            <a:rPr lang="de-DE" sz="1100" kern="1200" err="1"/>
            <a:t>nr.employed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Schlechtes Modell</a:t>
          </a:r>
          <a:endParaRPr lang="de-DE" sz="900" kern="1200"/>
        </a:p>
      </dsp:txBody>
      <dsp:txXfrm>
        <a:off x="2118412" y="842529"/>
        <a:ext cx="1859176" cy="951749"/>
      </dsp:txXfrm>
    </dsp:sp>
    <dsp:sp modelId="{601335FE-D658-4581-8B27-B8DC95CDFBE4}">
      <dsp:nvSpPr>
        <dsp:cNvPr id="0" name=""/>
        <dsp:cNvSpPr/>
      </dsp:nvSpPr>
      <dsp:spPr>
        <a:xfrm>
          <a:off x="4127302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Allen Attributen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Steigerung der Performanz des Modells</a:t>
          </a:r>
          <a:endParaRPr lang="de-DE" sz="900" kern="1200"/>
        </a:p>
      </dsp:txBody>
      <dsp:txXfrm>
        <a:off x="4178789" y="842529"/>
        <a:ext cx="1859176" cy="951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8F1B-EA13-4D51-9E85-7B6531E91427}">
      <dsp:nvSpPr>
        <dsp:cNvPr id="0" name=""/>
        <dsp:cNvSpPr/>
      </dsp:nvSpPr>
      <dsp:spPr>
        <a:xfrm>
          <a:off x="457200" y="0"/>
          <a:ext cx="5181601" cy="263680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26FCE-3AF5-4067-A42D-BDAAE058E8CF}">
      <dsp:nvSpPr>
        <dsp:cNvPr id="0" name=""/>
        <dsp:cNvSpPr/>
      </dsp:nvSpPr>
      <dsp:spPr>
        <a:xfrm>
          <a:off x="6548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einigen Attributen, z.B. 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Age, Job, </a:t>
          </a:r>
          <a:r>
            <a:rPr lang="de-DE" sz="900" kern="1200" err="1">
              <a:latin typeface="Sitka Heading"/>
            </a:rPr>
            <a:t>Marital</a:t>
          </a:r>
          <a:r>
            <a:rPr lang="de-DE" sz="900" kern="1200">
              <a:latin typeface="Sitka Heading"/>
            </a:rPr>
            <a:t> etc...</a:t>
          </a:r>
          <a:endParaRPr lang="de-DE" sz="900" kern="1200"/>
        </a:p>
      </dsp:txBody>
      <dsp:txXfrm>
        <a:off x="58035" y="842529"/>
        <a:ext cx="1859176" cy="951749"/>
      </dsp:txXfrm>
    </dsp:sp>
    <dsp:sp modelId="{902F7646-F07E-4891-BB9B-3CA942A7407C}">
      <dsp:nvSpPr>
        <dsp:cNvPr id="0" name=""/>
        <dsp:cNvSpPr/>
      </dsp:nvSpPr>
      <dsp:spPr>
        <a:xfrm>
          <a:off x="2066925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91550"/>
            <a:satOff val="-20521"/>
            <a:lumOff val="17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Attributen, die miteinander stark korreliert waren, z.B. Euribor3m, </a:t>
          </a:r>
          <a:r>
            <a:rPr lang="de-DE" sz="1100" kern="1200"/>
            <a:t>nr.employed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Schlechtes Modell</a:t>
          </a:r>
          <a:endParaRPr lang="de-DE" sz="900" kern="1200"/>
        </a:p>
      </dsp:txBody>
      <dsp:txXfrm>
        <a:off x="2118412" y="842529"/>
        <a:ext cx="1859176" cy="951749"/>
      </dsp:txXfrm>
    </dsp:sp>
    <dsp:sp modelId="{601335FE-D658-4581-8B27-B8DC95CDFBE4}">
      <dsp:nvSpPr>
        <dsp:cNvPr id="0" name=""/>
        <dsp:cNvSpPr/>
      </dsp:nvSpPr>
      <dsp:spPr>
        <a:xfrm>
          <a:off x="4127302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183101"/>
            <a:satOff val="-41043"/>
            <a:lumOff val="3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Allen Attributen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Steigerung der Performanz des Modells</a:t>
          </a:r>
          <a:endParaRPr lang="de-DE" sz="900" kern="1200"/>
        </a:p>
      </dsp:txBody>
      <dsp:txXfrm>
        <a:off x="4178789" y="842529"/>
        <a:ext cx="1859176" cy="951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13D0-CA71-4532-9555-2A573280A664}" type="datetimeFigureOut">
              <a:rPr lang="de-DE"/>
              <a:t>11.08.2021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CCE7-1614-4F0E-805B-AABA120DBC90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0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 der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Vielzahl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Problemen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aufweist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Durchführung</a:t>
            </a:r>
            <a:r>
              <a:rPr lang="en-US">
                <a:cs typeface="Calibri"/>
              </a:rPr>
              <a:t> der Analyse die Daten </a:t>
            </a:r>
            <a:r>
              <a:rPr lang="en-US" err="1">
                <a:cs typeface="Calibri"/>
              </a:rPr>
              <a:t>bereinigt</a:t>
            </a:r>
            <a:r>
              <a:rPr lang="en-US">
                <a:cs typeface="Calibri"/>
              </a:rPr>
              <a:t>.  Wir </a:t>
            </a:r>
            <a:r>
              <a:rPr lang="en-US" err="1">
                <a:cs typeface="Calibri"/>
              </a:rPr>
              <a:t>hatten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Beispiel</a:t>
            </a:r>
            <a:r>
              <a:rPr lang="en-US">
                <a:cs typeface="Calibri"/>
              </a:rPr>
              <a:t> 12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dupliziert</a:t>
            </a:r>
            <a:r>
              <a:rPr lang="en-US">
                <a:cs typeface="Calibri"/>
              </a:rPr>
              <a:t> waren. Deise </a:t>
            </a:r>
            <a:r>
              <a:rPr lang="en-US" err="1">
                <a:cs typeface="Calibri"/>
              </a:rPr>
              <a:t>Redundante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entfernt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hatten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Unknow </a:t>
            </a:r>
            <a:r>
              <a:rPr lang="en-US" err="1">
                <a:cs typeface="Calibri"/>
              </a:rPr>
              <a:t>Werte</a:t>
            </a:r>
            <a:r>
              <a:rPr lang="en-US">
                <a:cs typeface="Calibri"/>
              </a:rPr>
              <a:t>. Die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entfernt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außerdem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Vorbereitung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Modellierung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kategorische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Variablen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numerischen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umgewandelt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Fehlende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weist</a:t>
            </a:r>
            <a:r>
              <a:rPr lang="en-US">
                <a:cs typeface="Calibri"/>
              </a:rPr>
              <a:t> den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jedoch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0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endParaRPr lang="de-DE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4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Diese Grafik zeigt die Anzahl der Personen, die ein Festgeld abgeschlossen haben, abhängig von ihrem Berufsstatus.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Aus dieser Graphik kann man sehen, dass Kunden, die einen Job als Verwalter haben, die höchste Rate für den Abschluss eines Festgeldes haben. 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Allerdings haben sie auch die höchste Rate, wenn es darum geht kein Festgeld abzuschließen. 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Ein Grund dafür könnte sein,  dass wir mehr Kunden haben, die als Administratoren arbeiten, als jeder andere Beruf.</a:t>
            </a:r>
            <a:endParaRPr lang="de-DE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8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3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Diese Grafik zeigt die Anzahl der Personen, die ein Festgeld abgeschlossen haben, nach ihrem Familienstand.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Aus dieser Grafik können wir erkennen, dass die Personen, die das Festgeld gezeichnet haben, meist verheiratet oder ledig sind. </a:t>
            </a:r>
          </a:p>
          <a:p>
            <a:r>
              <a:rPr lang="en-US"/>
              <a:t> </a:t>
            </a:r>
            <a:endParaRPr lang="de-DE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7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548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50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78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60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4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09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30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90186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39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90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7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1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nriqueyamahata/bank-marketing?select=bank-additional-full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198127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000" b="1" kern="1200" err="1">
                <a:latin typeface="+mj-lt"/>
                <a:ea typeface="+mj-ea"/>
                <a:cs typeface="+mj-cs"/>
              </a:rPr>
              <a:t>Kreditvorhersage</a:t>
            </a:r>
            <a:endParaRPr lang="en-US" sz="4000" b="1" kern="1200">
              <a:latin typeface="+mj-lt"/>
            </a:endParaRP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825703D-0A1B-4047-BB0E-CF0FF4DA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372" y="3210361"/>
            <a:ext cx="2702884" cy="2882464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Project Data Science: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Franck Ulrich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Djeutang</a:t>
            </a:r>
            <a:endParaRPr lang="en-US" sz="1600" dirty="0" err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Dozentin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 Prof. Dr.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Groß</a:t>
            </a:r>
            <a:endParaRPr lang="en-US" sz="1600" dirty="0" err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SoSe 2021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pic>
        <p:nvPicPr>
          <p:cNvPr id="18" name="Grafik 19" descr="Ein Bild, das Licht, Nacht, regnerisch enthält.&#10;&#10;Beschreibung automatisch generiert.">
            <a:extLst>
              <a:ext uri="{FF2B5EF4-FFF2-40B4-BE49-F238E27FC236}">
                <a16:creationId xmlns:a16="http://schemas.microsoft.com/office/drawing/2014/main" id="{03236E13-F743-49F8-995C-961DD503D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" r="2097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0C2180A-2647-421F-9A5B-B402C1AD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99" y="2076972"/>
            <a:ext cx="10373983" cy="4123964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4986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des Kundenalters 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3F86F9-757B-4D36-B6FF-63B5C69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1953B-752B-4035-AF56-05D33953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5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4986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der Jobkategorien</a:t>
            </a: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2F293C-B59C-4929-85EC-15A38809B923}"/>
              </a:ext>
            </a:extLst>
          </p:cNvPr>
          <p:cNvSpPr txBox="1"/>
          <p:nvPr/>
        </p:nvSpPr>
        <p:spPr>
          <a:xfrm>
            <a:off x="1453551" y="2028646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89100</a:t>
            </a:r>
            <a:endParaRPr lang="de-DE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FBA42AA-04A8-4A28-9207-B8A75631C9CF}"/>
              </a:ext>
            </a:extLst>
          </p:cNvPr>
          <p:cNvSpPr txBox="1"/>
          <p:nvPr/>
        </p:nvSpPr>
        <p:spPr>
          <a:xfrm>
            <a:off x="1848928" y="2352134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8913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EDE7D6-DE59-4149-9CA6-C7F014DBECE8}"/>
              </a:ext>
            </a:extLst>
          </p:cNvPr>
          <p:cNvSpPr txBox="1"/>
          <p:nvPr/>
        </p:nvSpPr>
        <p:spPr>
          <a:xfrm>
            <a:off x="2754701" y="330103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5930</a:t>
            </a:r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FEAD2A2-5752-4891-8659-3CECE4424C6C}"/>
              </a:ext>
            </a:extLst>
          </p:cNvPr>
          <p:cNvSpPr txBox="1"/>
          <p:nvPr/>
        </p:nvSpPr>
        <p:spPr>
          <a:xfrm>
            <a:off x="3531079" y="3430436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5632</a:t>
            </a:r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9F39BD-719D-463E-8E6D-0EF8F8485BE5}"/>
              </a:ext>
            </a:extLst>
          </p:cNvPr>
          <p:cNvSpPr txBox="1"/>
          <p:nvPr/>
        </p:nvSpPr>
        <p:spPr>
          <a:xfrm>
            <a:off x="4408097" y="4336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2965</a:t>
            </a:r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0ED215-9DD4-4C16-9B09-76D9DF31BACD}"/>
              </a:ext>
            </a:extLst>
          </p:cNvPr>
          <p:cNvSpPr txBox="1"/>
          <p:nvPr/>
        </p:nvSpPr>
        <p:spPr>
          <a:xfrm>
            <a:off x="5184475" y="4465605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2403</a:t>
            </a:r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8A801A-5215-47AE-A7D4-A2E0538B24E9}"/>
              </a:ext>
            </a:extLst>
          </p:cNvPr>
          <p:cNvSpPr txBox="1"/>
          <p:nvPr/>
        </p:nvSpPr>
        <p:spPr>
          <a:xfrm>
            <a:off x="6104625" y="4839416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1286</a:t>
            </a:r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9A75F2-7A1B-4664-92CA-7B72572D99EC}"/>
              </a:ext>
            </a:extLst>
          </p:cNvPr>
          <p:cNvSpPr txBox="1"/>
          <p:nvPr/>
        </p:nvSpPr>
        <p:spPr>
          <a:xfrm>
            <a:off x="6938512" y="4968813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1123</a:t>
            </a:r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FDF74E-766E-4733-A1F1-BFB4260F2D54}"/>
              </a:ext>
            </a:extLst>
          </p:cNvPr>
          <p:cNvSpPr txBox="1"/>
          <p:nvPr/>
        </p:nvSpPr>
        <p:spPr>
          <a:xfrm>
            <a:off x="7671758" y="4968813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1105</a:t>
            </a:r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5657D2F-AFB6-46E4-95C4-D9BD7A39D393}"/>
              </a:ext>
            </a:extLst>
          </p:cNvPr>
          <p:cNvSpPr txBox="1"/>
          <p:nvPr/>
        </p:nvSpPr>
        <p:spPr>
          <a:xfrm>
            <a:off x="8606285" y="5098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753</a:t>
            </a:r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4494098-88D3-47EA-85D4-D94E0241EF3E}"/>
              </a:ext>
            </a:extLst>
          </p:cNvPr>
          <p:cNvSpPr txBox="1"/>
          <p:nvPr/>
        </p:nvSpPr>
        <p:spPr>
          <a:xfrm>
            <a:off x="9425795" y="5098208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748</a:t>
            </a:r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08D7E06-D371-4531-808C-9DDAFA843AF0}"/>
              </a:ext>
            </a:extLst>
          </p:cNvPr>
          <p:cNvSpPr txBox="1"/>
          <p:nvPr/>
        </p:nvSpPr>
        <p:spPr>
          <a:xfrm>
            <a:off x="10302814" y="5098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721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A2C1C75-5131-4708-B19D-EAAD2A7D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32" y="1985316"/>
            <a:ext cx="10943685" cy="4005350"/>
          </a:xfr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90A1D8FD-5556-4D89-A753-65811E45DC28}"/>
              </a:ext>
            </a:extLst>
          </p:cNvPr>
          <p:cNvSpPr>
            <a:spLocks noGrp="1"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cs typeface="Arial"/>
            </a:endParaRPr>
          </a:p>
        </p:txBody>
      </p:sp>
      <p:sp>
        <p:nvSpPr>
          <p:cNvPr id="35" name="Textfeld 4">
            <a:extLst>
              <a:ext uri="{FF2B5EF4-FFF2-40B4-BE49-F238E27FC236}">
                <a16:creationId xmlns:a16="http://schemas.microsoft.com/office/drawing/2014/main" id="{85D1DCB9-C5B7-470F-A328-FCA45CB23FD7}"/>
              </a:ext>
            </a:extLst>
          </p:cNvPr>
          <p:cNvSpPr txBox="1"/>
          <p:nvPr/>
        </p:nvSpPr>
        <p:spPr>
          <a:xfrm>
            <a:off x="1618890" y="2150851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8913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feld 5">
            <a:extLst>
              <a:ext uri="{FF2B5EF4-FFF2-40B4-BE49-F238E27FC236}">
                <a16:creationId xmlns:a16="http://schemas.microsoft.com/office/drawing/2014/main" id="{8F9E9143-754F-4EE7-9090-1CB35279C8DD}"/>
              </a:ext>
            </a:extLst>
          </p:cNvPr>
          <p:cNvSpPr txBox="1"/>
          <p:nvPr/>
        </p:nvSpPr>
        <p:spPr>
          <a:xfrm>
            <a:off x="2539041" y="3214775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5930</a:t>
            </a:r>
            <a:endParaRPr lang="de-DE"/>
          </a:p>
        </p:txBody>
      </p:sp>
      <p:sp>
        <p:nvSpPr>
          <p:cNvPr id="37" name="Textfeld 6">
            <a:extLst>
              <a:ext uri="{FF2B5EF4-FFF2-40B4-BE49-F238E27FC236}">
                <a16:creationId xmlns:a16="http://schemas.microsoft.com/office/drawing/2014/main" id="{24C69AE6-636F-4112-9C2A-6E29CF65D6C7}"/>
              </a:ext>
            </a:extLst>
          </p:cNvPr>
          <p:cNvSpPr txBox="1"/>
          <p:nvPr/>
        </p:nvSpPr>
        <p:spPr>
          <a:xfrm>
            <a:off x="3444815" y="330104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5632</a:t>
            </a:r>
            <a:endParaRPr lang="de-DE"/>
          </a:p>
        </p:txBody>
      </p:sp>
      <p:sp>
        <p:nvSpPr>
          <p:cNvPr id="38" name="Textfeld 7">
            <a:extLst>
              <a:ext uri="{FF2B5EF4-FFF2-40B4-BE49-F238E27FC236}">
                <a16:creationId xmlns:a16="http://schemas.microsoft.com/office/drawing/2014/main" id="{CFF10D1A-F868-467B-8F95-DEE461B0E04A}"/>
              </a:ext>
            </a:extLst>
          </p:cNvPr>
          <p:cNvSpPr txBox="1"/>
          <p:nvPr/>
        </p:nvSpPr>
        <p:spPr>
          <a:xfrm>
            <a:off x="4336210" y="423556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2965</a:t>
            </a:r>
            <a:endParaRPr lang="de-DE"/>
          </a:p>
        </p:txBody>
      </p:sp>
      <p:sp>
        <p:nvSpPr>
          <p:cNvPr id="39" name="Textfeld 8">
            <a:extLst>
              <a:ext uri="{FF2B5EF4-FFF2-40B4-BE49-F238E27FC236}">
                <a16:creationId xmlns:a16="http://schemas.microsoft.com/office/drawing/2014/main" id="{9FA7C072-8AC0-4F0F-8D53-EF44AF346CFA}"/>
              </a:ext>
            </a:extLst>
          </p:cNvPr>
          <p:cNvSpPr txBox="1"/>
          <p:nvPr/>
        </p:nvSpPr>
        <p:spPr>
          <a:xfrm>
            <a:off x="5241985" y="4422473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2403</a:t>
            </a:r>
            <a:endParaRPr lang="de-DE"/>
          </a:p>
        </p:txBody>
      </p:sp>
      <p:sp>
        <p:nvSpPr>
          <p:cNvPr id="40" name="Textfeld 9">
            <a:extLst>
              <a:ext uri="{FF2B5EF4-FFF2-40B4-BE49-F238E27FC236}">
                <a16:creationId xmlns:a16="http://schemas.microsoft.com/office/drawing/2014/main" id="{E20CDF15-3874-4554-B5C5-344DB2515824}"/>
              </a:ext>
            </a:extLst>
          </p:cNvPr>
          <p:cNvSpPr txBox="1"/>
          <p:nvPr/>
        </p:nvSpPr>
        <p:spPr>
          <a:xfrm>
            <a:off x="6176512" y="4767529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1286</a:t>
            </a:r>
            <a:endParaRPr lang="de-DE"/>
          </a:p>
        </p:txBody>
      </p:sp>
      <p:sp>
        <p:nvSpPr>
          <p:cNvPr id="41" name="Textfeld 10">
            <a:extLst>
              <a:ext uri="{FF2B5EF4-FFF2-40B4-BE49-F238E27FC236}">
                <a16:creationId xmlns:a16="http://schemas.microsoft.com/office/drawing/2014/main" id="{644EDA18-29D6-46E8-AA72-1636035A6F63}"/>
              </a:ext>
            </a:extLst>
          </p:cNvPr>
          <p:cNvSpPr txBox="1"/>
          <p:nvPr/>
        </p:nvSpPr>
        <p:spPr>
          <a:xfrm>
            <a:off x="7053531" y="483941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1123</a:t>
            </a:r>
            <a:endParaRPr lang="de-DE"/>
          </a:p>
        </p:txBody>
      </p:sp>
      <p:sp>
        <p:nvSpPr>
          <p:cNvPr id="42" name="Textfeld 11">
            <a:extLst>
              <a:ext uri="{FF2B5EF4-FFF2-40B4-BE49-F238E27FC236}">
                <a16:creationId xmlns:a16="http://schemas.microsoft.com/office/drawing/2014/main" id="{C89FE90A-0B9A-4167-8D29-FDD11F3618E0}"/>
              </a:ext>
            </a:extLst>
          </p:cNvPr>
          <p:cNvSpPr txBox="1"/>
          <p:nvPr/>
        </p:nvSpPr>
        <p:spPr>
          <a:xfrm>
            <a:off x="7959305" y="486817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1105</a:t>
            </a:r>
            <a:endParaRPr lang="de-DE"/>
          </a:p>
        </p:txBody>
      </p:sp>
      <p:sp>
        <p:nvSpPr>
          <p:cNvPr id="43" name="Textfeld 12">
            <a:extLst>
              <a:ext uri="{FF2B5EF4-FFF2-40B4-BE49-F238E27FC236}">
                <a16:creationId xmlns:a16="http://schemas.microsoft.com/office/drawing/2014/main" id="{B878EE52-443C-45AA-84F0-3468BE35DFFC}"/>
              </a:ext>
            </a:extLst>
          </p:cNvPr>
          <p:cNvSpPr txBox="1"/>
          <p:nvPr/>
        </p:nvSpPr>
        <p:spPr>
          <a:xfrm>
            <a:off x="8908209" y="499756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753</a:t>
            </a:r>
            <a:endParaRPr lang="de-DE"/>
          </a:p>
        </p:txBody>
      </p:sp>
      <p:sp>
        <p:nvSpPr>
          <p:cNvPr id="44" name="Textfeld 13">
            <a:extLst>
              <a:ext uri="{FF2B5EF4-FFF2-40B4-BE49-F238E27FC236}">
                <a16:creationId xmlns:a16="http://schemas.microsoft.com/office/drawing/2014/main" id="{80916999-EFA7-4F84-A078-E138DB26F8B1}"/>
              </a:ext>
            </a:extLst>
          </p:cNvPr>
          <p:cNvSpPr txBox="1"/>
          <p:nvPr/>
        </p:nvSpPr>
        <p:spPr>
          <a:xfrm>
            <a:off x="9813984" y="4997566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748</a:t>
            </a:r>
            <a:endParaRPr lang="de-DE"/>
          </a:p>
        </p:txBody>
      </p:sp>
      <p:sp>
        <p:nvSpPr>
          <p:cNvPr id="45" name="Textfeld 14">
            <a:extLst>
              <a:ext uri="{FF2B5EF4-FFF2-40B4-BE49-F238E27FC236}">
                <a16:creationId xmlns:a16="http://schemas.microsoft.com/office/drawing/2014/main" id="{7CEE2052-5309-4F1A-8EA1-FB2A2ABD654C}"/>
              </a:ext>
            </a:extLst>
          </p:cNvPr>
          <p:cNvSpPr txBox="1"/>
          <p:nvPr/>
        </p:nvSpPr>
        <p:spPr>
          <a:xfrm>
            <a:off x="10734134" y="499756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721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34C87F-4304-460D-A67D-FBE63C1F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2FC04-56C2-457D-80A8-F8503B05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829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6524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des Ausbildungsniveaus und des Familienstandes</a:t>
            </a: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2F293C-B59C-4929-85EC-15A38809B923}"/>
              </a:ext>
            </a:extLst>
          </p:cNvPr>
          <p:cNvSpPr txBox="1"/>
          <p:nvPr/>
        </p:nvSpPr>
        <p:spPr>
          <a:xfrm>
            <a:off x="1453551" y="2028646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89100</a:t>
            </a:r>
            <a:endParaRPr lang="de-DE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10CFF2C-9DFB-4E08-9788-4FBC5A51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77" y="2090899"/>
            <a:ext cx="6682417" cy="333411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DEC1EF-84A3-44A8-8469-5F925A1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B0656-E802-432A-8372-D66268C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4B25EAD-5F1A-46A7-9EE7-5F0686CA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023" y="1884373"/>
            <a:ext cx="3893388" cy="3951896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E232F75E-607B-4BA8-B0DE-15949E12CC84}"/>
              </a:ext>
            </a:extLst>
          </p:cNvPr>
          <p:cNvSpPr txBox="1"/>
          <p:nvPr/>
        </p:nvSpPr>
        <p:spPr>
          <a:xfrm>
            <a:off x="1518248" y="222273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10705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6E944451-101F-4BA5-8C3E-EA9AADBC0F79}"/>
              </a:ext>
            </a:extLst>
          </p:cNvPr>
          <p:cNvSpPr txBox="1"/>
          <p:nvPr/>
        </p:nvSpPr>
        <p:spPr>
          <a:xfrm>
            <a:off x="2769079" y="282658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7804</a:t>
            </a:r>
            <a:endParaRPr lang="de-DE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E7FE2E63-047E-4875-834E-A1579AC9D9EA}"/>
              </a:ext>
            </a:extLst>
          </p:cNvPr>
          <p:cNvSpPr txBox="1"/>
          <p:nvPr/>
        </p:nvSpPr>
        <p:spPr>
          <a:xfrm>
            <a:off x="3876135" y="2912851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7754</a:t>
            </a:r>
            <a:endParaRPr lang="de-DE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4">
            <a:extLst>
              <a:ext uri="{FF2B5EF4-FFF2-40B4-BE49-F238E27FC236}">
                <a16:creationId xmlns:a16="http://schemas.microsoft.com/office/drawing/2014/main" id="{3DFE50A3-CD07-42F9-85C5-0E6FA6FE06BA}"/>
              </a:ext>
            </a:extLst>
          </p:cNvPr>
          <p:cNvSpPr txBox="1"/>
          <p:nvPr/>
        </p:nvSpPr>
        <p:spPr>
          <a:xfrm>
            <a:off x="5112587" y="373236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3870</a:t>
            </a:r>
            <a:endParaRPr lang="de-DE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6CF65D6E-5C81-400C-8D2C-8832113931D3}"/>
              </a:ext>
            </a:extLst>
          </p:cNvPr>
          <p:cNvSpPr txBox="1"/>
          <p:nvPr/>
        </p:nvSpPr>
        <p:spPr>
          <a:xfrm>
            <a:off x="6349039" y="4753152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0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1124"/>
            <a:ext cx="737603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500" err="1"/>
              <a:t>Basisanalysen</a:t>
            </a:r>
            <a:r>
              <a:rPr lang="en-US" sz="4500"/>
              <a:t> </a:t>
            </a:r>
            <a:r>
              <a:rPr lang="en-US" sz="4500" err="1"/>
              <a:t>zum</a:t>
            </a:r>
            <a:r>
              <a:rPr lang="en-US" sz="4500"/>
              <a:t> </a:t>
            </a:r>
            <a:r>
              <a:rPr lang="en-US" sz="4500" err="1"/>
              <a:t>Datensatz</a:t>
            </a:r>
            <a:endParaRPr lang="de-DE" sz="4500" err="1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F87E6478-F11D-441C-88FD-0BA5D65A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704234"/>
            <a:ext cx="3565526" cy="3611631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17" name="Grafik 18">
            <a:extLst>
              <a:ext uri="{FF2B5EF4-FFF2-40B4-BE49-F238E27FC236}">
                <a16:creationId xmlns:a16="http://schemas.microsoft.com/office/drawing/2014/main" id="{ACA9913E-07A4-4D99-9BA9-B0BC4E86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4" y="2768437"/>
            <a:ext cx="3565527" cy="3547427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15" name="Grafik 16">
            <a:extLst>
              <a:ext uri="{FF2B5EF4-FFF2-40B4-BE49-F238E27FC236}">
                <a16:creationId xmlns:a16="http://schemas.microsoft.com/office/drawing/2014/main" id="{48314E23-E979-4295-B2A2-E747A95A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20560" y="2668362"/>
            <a:ext cx="3475631" cy="3647503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B0656-E802-432A-8372-D66268C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DEC1EF-84A3-44A8-8469-5F925A1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13</a:t>
            </a:fld>
            <a:endParaRPr lang="en-US" sz="1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7306D-CF73-4E31-BAE8-373C8EBA42FA}"/>
              </a:ext>
            </a:extLst>
          </p:cNvPr>
          <p:cNvSpPr txBox="1"/>
          <p:nvPr/>
        </p:nvSpPr>
        <p:spPr>
          <a:xfrm>
            <a:off x="971909" y="223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Kommunikationsmittel 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5A82B4-05DE-4295-98EE-F486A8D84195}"/>
              </a:ext>
            </a:extLst>
          </p:cNvPr>
          <p:cNvSpPr txBox="1"/>
          <p:nvPr/>
        </p:nvSpPr>
        <p:spPr>
          <a:xfrm>
            <a:off x="4781011" y="2236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Tag der </a:t>
            </a:r>
            <a:r>
              <a:rPr lang="en-US" err="1">
                <a:ea typeface="+mn-lt"/>
                <a:cs typeface="+mn-lt"/>
              </a:rPr>
              <a:t>Kontaktaufnahme</a:t>
            </a:r>
            <a:endParaRPr lang="de-DE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796D9C-CA22-4AFA-8089-C1269F22C13C}"/>
              </a:ext>
            </a:extLst>
          </p:cNvPr>
          <p:cNvSpPr txBox="1"/>
          <p:nvPr/>
        </p:nvSpPr>
        <p:spPr>
          <a:xfrm>
            <a:off x="8532603" y="1717735"/>
            <a:ext cx="2599426" cy="1081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110000"/>
              </a:lnSpc>
              <a:spcAft>
                <a:spcPts val="800"/>
              </a:spcAft>
            </a:pPr>
            <a:r>
              <a:rPr lang="en-US" err="1">
                <a:ea typeface="+mn-lt"/>
                <a:cs typeface="+mn-lt"/>
              </a:rPr>
              <a:t>Ergebnis</a:t>
            </a:r>
            <a:r>
              <a:rPr lang="en-US">
                <a:ea typeface="+mn-lt"/>
                <a:cs typeface="+mn-lt"/>
              </a:rPr>
              <a:t> der </a:t>
            </a:r>
            <a:r>
              <a:rPr lang="en-US" err="1">
                <a:ea typeface="+mn-lt"/>
                <a:cs typeface="+mn-lt"/>
              </a:rPr>
              <a:t>vorherigen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Marketingkampagne</a:t>
            </a:r>
            <a:endParaRPr lang="de-DE"/>
          </a:p>
          <a:p>
            <a:pPr algn="l"/>
            <a:endParaRPr lang="de-DE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8361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4580" cy="689516"/>
          </a:xfrm>
        </p:spPr>
        <p:txBody>
          <a:bodyPr wrap="square" anchor="b">
            <a:normAutofit fontScale="90000"/>
          </a:bodyPr>
          <a:lstStyle/>
          <a:p>
            <a:r>
              <a:rPr lang="de-DE"/>
              <a:t>Datenvorbereitung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42137"/>
            <a:ext cx="3565525" cy="2624763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Entfernung der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Unknown</a:t>
            </a: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-Zeilen.</a:t>
            </a:r>
            <a:endParaRPr lang="de-DE" sz="180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Entfernung  redundanter Zeilen (12 Zeile)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Anpassung der Datentypen</a:t>
            </a: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Fehlende Werte – keine</a:t>
            </a: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Daten für die Modellierung vorbereiten  (Umwandlung der kategorischen Variablen in numerischen)</a:t>
            </a:r>
          </a:p>
          <a:p>
            <a:pPr>
              <a:lnSpc>
                <a:spcPct val="100000"/>
              </a:lnSpc>
            </a:pPr>
            <a:endParaRPr lang="de-DE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80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100E000-A7B3-45ED-B2D8-FECAA9E2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1502536"/>
            <a:ext cx="7090237" cy="385292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4520B-8EDD-4125-B33A-B0CAE1BE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65D24-BB76-475B-A35A-3FB9BBEA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16" y="6435325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9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4580" cy="689516"/>
          </a:xfrm>
        </p:spPr>
        <p:txBody>
          <a:bodyPr wrap="square" anchor="b">
            <a:normAutofit fontScale="90000"/>
          </a:bodyPr>
          <a:lstStyle/>
          <a:p>
            <a:r>
              <a:rPr lang="de-DE">
                <a:ea typeface="+mj-lt"/>
                <a:cs typeface="+mj-lt"/>
              </a:rPr>
              <a:t>Datenvorbereitung</a:t>
            </a:r>
            <a:endParaRPr lang="de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5" y="1599004"/>
            <a:ext cx="3666166" cy="24378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euribor3m und emp.var.rate sind stark positiv korreliert.</a:t>
            </a:r>
          </a:p>
          <a:p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 nr.employed und euribor3m sind stark positiv korreliert.</a:t>
            </a:r>
            <a:endParaRPr lang="en-US" sz="18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 nr.employed und emp.var.rate sind stark positiv korreliert.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0DDEB10-33E5-49AE-9B45-B277F447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3" y="983887"/>
            <a:ext cx="6208142" cy="530716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35D6A-0E62-4A35-A80B-9B172974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F34F9-7F4F-4A69-B976-56997C2C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2158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D54C92-B120-4749-8024-A06B5AE0E8B3}"/>
              </a:ext>
            </a:extLst>
          </p:cNvPr>
          <p:cNvSpPr txBox="1"/>
          <p:nvPr/>
        </p:nvSpPr>
        <p:spPr>
          <a:xfrm>
            <a:off x="554967" y="4580626"/>
            <a:ext cx="4799161" cy="175432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Euribor3m : </a:t>
            </a:r>
            <a:r>
              <a:rPr lang="de-DE">
                <a:ea typeface="+mn-lt"/>
                <a:cs typeface="+mn-lt"/>
              </a:rPr>
              <a:t>Rate der Beschäftigungsänderung</a:t>
            </a:r>
            <a:endParaRPr lang="de-DE">
              <a:ea typeface="Source Sans Pro"/>
            </a:endParaRPr>
          </a:p>
          <a:p>
            <a:endParaRPr lang="de-DE">
              <a:ea typeface="Source Sans Pro"/>
            </a:endParaRPr>
          </a:p>
          <a:p>
            <a:r>
              <a:rPr lang="de-DE">
                <a:ea typeface="Source Sans Pro"/>
              </a:rPr>
              <a:t>Nr.employed: </a:t>
            </a:r>
            <a:r>
              <a:rPr lang="de-DE">
                <a:ea typeface="+mn-lt"/>
                <a:cs typeface="+mn-lt"/>
              </a:rPr>
              <a:t>Anzahl der Beschäftigten, wo der Kunde angestellt ist</a:t>
            </a:r>
          </a:p>
          <a:p>
            <a:endParaRPr lang="de-DE">
              <a:ea typeface="Source Sans Pro"/>
            </a:endParaRPr>
          </a:p>
          <a:p>
            <a:r>
              <a:rPr lang="de-DE">
                <a:ea typeface="Source Sans Pro"/>
              </a:rPr>
              <a:t>Emp.var.rate: </a:t>
            </a:r>
            <a:r>
              <a:rPr lang="de-DE">
                <a:ea typeface="+mn-lt"/>
                <a:cs typeface="+mn-lt"/>
              </a:rPr>
              <a:t>Dreimonatszinsen</a:t>
            </a:r>
          </a:p>
        </p:txBody>
      </p:sp>
    </p:spTree>
    <p:extLst>
      <p:ext uri="{BB962C8B-B14F-4D97-AF65-F5344CB8AC3E}">
        <p14:creationId xmlns:p14="http://schemas.microsoft.com/office/powerpoint/2010/main" val="320879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>
                <a:ea typeface="+mj-lt"/>
                <a:cs typeface="+mj-lt"/>
              </a:rPr>
              <a:t>Analyse der gewährten Kredite in Bezug auf den Beruf der Kunden</a:t>
            </a:r>
            <a:endParaRPr lang="de-DE" sz="40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99EE283-1D5B-481A-B478-E448E334A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1234" y="2242595"/>
            <a:ext cx="7722663" cy="389336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DEEE5F-EE05-4A38-938E-6431FA576D99}"/>
              </a:ext>
            </a:extLst>
          </p:cNvPr>
          <p:cNvSpPr txBox="1"/>
          <p:nvPr/>
        </p:nvSpPr>
        <p:spPr>
          <a:xfrm>
            <a:off x="554966" y="2064589"/>
            <a:ext cx="35339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Job als Administrator:</a:t>
            </a:r>
          </a:p>
          <a:p>
            <a:endParaRPr lang="de-DE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de-DE">
                <a:ea typeface="+mn-lt"/>
                <a:cs typeface="+mn-lt"/>
              </a:rPr>
              <a:t>höchste Rate für den Abschluss eines Festgeldes</a:t>
            </a:r>
          </a:p>
          <a:p>
            <a:pPr lvl="1"/>
            <a:endParaRPr lang="de-DE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de-DE">
                <a:ea typeface="+mn-lt"/>
                <a:cs typeface="+mn-lt"/>
              </a:rPr>
              <a:t>Höchste Rate für nicht abgeschlossenes Festgeld</a:t>
            </a:r>
          </a:p>
          <a:p>
            <a:pPr lvl="1"/>
            <a:endParaRPr lang="de-DE">
              <a:ea typeface="+mn-lt"/>
              <a:cs typeface="+mn-lt"/>
            </a:endParaRPr>
          </a:p>
          <a:p>
            <a:pPr lvl="1"/>
            <a:endParaRPr lang="de-DE">
              <a:ea typeface="+mn-lt"/>
              <a:cs typeface="+mn-lt"/>
            </a:endParaRPr>
          </a:p>
          <a:p>
            <a:pPr lvl="1"/>
            <a:endParaRPr lang="de-DE">
              <a:ea typeface="+mn-lt"/>
              <a:cs typeface="+mn-lt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E373C2-F6CA-43CA-8712-705AF52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0D7B2-8394-41F5-B4E9-AC66C407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4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86302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sz="3800"/>
              <a:t>Analyse der gewährten Kredite in Bezug auf das Alter der Kunden</a:t>
            </a:r>
            <a:endParaRPr lang="de-DE" sz="3800">
              <a:ea typeface="+mj-lt"/>
              <a:cs typeface="+mj-lt"/>
            </a:endParaRPr>
          </a:p>
          <a:p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4EB613F-3254-403E-A8DF-A1DE01C04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121" y="2156332"/>
            <a:ext cx="5436664" cy="3950871"/>
          </a:xfr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2A3EC0C-C861-48A1-85AE-7C49E6C6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8" y="2160020"/>
            <a:ext cx="5704935" cy="39469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FA5637-28F5-4BC1-988B-E24B29E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56A2F-A2A1-47FF-8814-78E1E4E0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8321D8-7138-441A-8832-4278EAEB968A}"/>
              </a:ext>
            </a:extLst>
          </p:cNvPr>
          <p:cNvSpPr txBox="1"/>
          <p:nvPr/>
        </p:nvSpPr>
        <p:spPr>
          <a:xfrm>
            <a:off x="4221193" y="6406551"/>
            <a:ext cx="4224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Gruppierung der Alter nach Altersgruppe</a:t>
            </a:r>
          </a:p>
        </p:txBody>
      </p:sp>
    </p:spTree>
    <p:extLst>
      <p:ext uri="{BB962C8B-B14F-4D97-AF65-F5344CB8AC3E}">
        <p14:creationId xmlns:p14="http://schemas.microsoft.com/office/powerpoint/2010/main" val="116604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>
                <a:ea typeface="+mj-lt"/>
                <a:cs typeface="+mj-lt"/>
              </a:rPr>
              <a:t>Analyse der gewährten Kredite in Bezug auf den Familienstand und den Immobilienkredit der Kunden</a:t>
            </a:r>
          </a:p>
          <a:p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19B2859-B348-4931-904B-31A71107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475" y="1983803"/>
            <a:ext cx="5724711" cy="442532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9604A1-A64A-4AFD-BDDB-97D9F5D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37D53-F06F-46AC-A45B-51FA63B7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966BCBAF-AF2C-4CC7-902B-C20FB2D0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2038997"/>
            <a:ext cx="5158596" cy="43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 </a:t>
            </a:r>
            <a:r>
              <a:rPr lang="de-DE" err="1">
                <a:ea typeface="+mj-lt"/>
                <a:cs typeface="+mj-lt"/>
              </a:rPr>
              <a:t>Decision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Tree</a:t>
            </a:r>
            <a:r>
              <a:rPr lang="de-DE">
                <a:ea typeface="+mj-lt"/>
                <a:cs typeface="+mj-lt"/>
              </a:rPr>
              <a:t> Modell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76" y="6579099"/>
            <a:ext cx="6379210" cy="153888"/>
          </a:xfrm>
        </p:spPr>
        <p:txBody>
          <a:bodyPr/>
          <a:lstStyle/>
          <a:p>
            <a:r>
              <a:rPr lang="en-US" err="1"/>
              <a:t>Djeutang</a:t>
            </a:r>
            <a:r>
              <a:rPr lang="en-US"/>
              <a:t>| Djomo| </a:t>
            </a:r>
            <a:r>
              <a:rPr lang="en-US" err="1"/>
              <a:t>Kreditvorhersagen</a:t>
            </a:r>
            <a:endParaRPr lang="de-DE" err="1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7675DD9C-5409-4DCA-80DE-D29E9A72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2" y="4339398"/>
            <a:ext cx="4339086" cy="2032333"/>
          </a:xfrm>
          <a:prstGeom prst="rect">
            <a:avLst/>
          </a:prstGeom>
        </p:spPr>
      </p:pic>
      <p:pic>
        <p:nvPicPr>
          <p:cNvPr id="4" name="Grafik 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29A805E-AF28-4DD8-9996-DB4C979E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" y="2178076"/>
            <a:ext cx="4137802" cy="1869240"/>
          </a:xfrm>
          <a:prstGeom prst="rect">
            <a:avLst/>
          </a:prstGeom>
        </p:spPr>
      </p:pic>
      <p:pic>
        <p:nvPicPr>
          <p:cNvPr id="25" name="Grafik 2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B9879EB-3B14-4C96-829D-6EF99159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31" y="1768468"/>
            <a:ext cx="4339086" cy="1912083"/>
          </a:xfrm>
          <a:prstGeom prst="rect">
            <a:avLst/>
          </a:prstGeom>
        </p:spPr>
      </p:pic>
      <p:graphicFrame>
        <p:nvGraphicFramePr>
          <p:cNvPr id="1186" name="Diagramm 1185">
            <a:extLst>
              <a:ext uri="{FF2B5EF4-FFF2-40B4-BE49-F238E27FC236}">
                <a16:creationId xmlns:a16="http://schemas.microsoft.com/office/drawing/2014/main" id="{3D68E2FD-1AF0-4B39-AF60-2EE537978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598753"/>
              </p:ext>
            </p:extLst>
          </p:nvPr>
        </p:nvGraphicFramePr>
        <p:xfrm>
          <a:off x="402565" y="3857445"/>
          <a:ext cx="6096002" cy="263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21" name="Pfeil: nach rechts 1220">
            <a:extLst>
              <a:ext uri="{FF2B5EF4-FFF2-40B4-BE49-F238E27FC236}">
                <a16:creationId xmlns:a16="http://schemas.microsoft.com/office/drawing/2014/main" id="{646C98D7-BF88-499A-B795-90AA60F9B9BE}"/>
              </a:ext>
            </a:extLst>
          </p:cNvPr>
          <p:cNvSpPr/>
          <p:nvPr/>
        </p:nvSpPr>
        <p:spPr>
          <a:xfrm>
            <a:off x="5017324" y="2625967"/>
            <a:ext cx="977660" cy="48883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2" name="Pfeil: nach unten 1221">
            <a:extLst>
              <a:ext uri="{FF2B5EF4-FFF2-40B4-BE49-F238E27FC236}">
                <a16:creationId xmlns:a16="http://schemas.microsoft.com/office/drawing/2014/main" id="{471E0850-28C1-4217-8E82-AFAB4DAB08EB}"/>
              </a:ext>
            </a:extLst>
          </p:cNvPr>
          <p:cNvSpPr/>
          <p:nvPr/>
        </p:nvSpPr>
        <p:spPr>
          <a:xfrm>
            <a:off x="8699502" y="3830292"/>
            <a:ext cx="402566" cy="460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04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86F69-8077-4A74-A2D3-FF4383D2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/>
              <a:t>Agenda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FE1BDCA-1F25-43FB-B41D-99833AE08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79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B46AB17-FB2E-4FE0-B377-140C697E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2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Random Forest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76" y="6579099"/>
            <a:ext cx="6379210" cy="153888"/>
          </a:xfrm>
        </p:spPr>
        <p:txBody>
          <a:bodyPr/>
          <a:lstStyle/>
          <a:p>
            <a:r>
              <a:rPr lang="en-US" err="1"/>
              <a:t>Djeutang</a:t>
            </a:r>
            <a:r>
              <a:rPr lang="en-US"/>
              <a:t>| Djomo| </a:t>
            </a:r>
            <a:r>
              <a:rPr lang="en-US" err="1"/>
              <a:t>Kreditvorhersagen</a:t>
            </a:r>
            <a:endParaRPr lang="de-DE" err="1"/>
          </a:p>
        </p:txBody>
      </p:sp>
      <p:graphicFrame>
        <p:nvGraphicFramePr>
          <p:cNvPr id="1186" name="Diagramm 1185">
            <a:extLst>
              <a:ext uri="{FF2B5EF4-FFF2-40B4-BE49-F238E27FC236}">
                <a16:creationId xmlns:a16="http://schemas.microsoft.com/office/drawing/2014/main" id="{3D68E2FD-1AF0-4B39-AF60-2EE537978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51248"/>
              </p:ext>
            </p:extLst>
          </p:nvPr>
        </p:nvGraphicFramePr>
        <p:xfrm>
          <a:off x="402565" y="3857445"/>
          <a:ext cx="6096002" cy="263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1" name="Pfeil: nach rechts 1220">
            <a:extLst>
              <a:ext uri="{FF2B5EF4-FFF2-40B4-BE49-F238E27FC236}">
                <a16:creationId xmlns:a16="http://schemas.microsoft.com/office/drawing/2014/main" id="{646C98D7-BF88-499A-B795-90AA60F9B9BE}"/>
              </a:ext>
            </a:extLst>
          </p:cNvPr>
          <p:cNvSpPr/>
          <p:nvPr/>
        </p:nvSpPr>
        <p:spPr>
          <a:xfrm>
            <a:off x="5520532" y="2510948"/>
            <a:ext cx="977660" cy="488830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89" name="Grafik 1189">
            <a:extLst>
              <a:ext uri="{FF2B5EF4-FFF2-40B4-BE49-F238E27FC236}">
                <a16:creationId xmlns:a16="http://schemas.microsoft.com/office/drawing/2014/main" id="{5613B485-EBC3-4157-A76A-F78D17B20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627" y="2116064"/>
            <a:ext cx="4597878" cy="1835116"/>
          </a:xfrm>
          <a:prstGeom prst="rect">
            <a:avLst/>
          </a:prstGeom>
        </p:spPr>
      </p:pic>
      <p:pic>
        <p:nvPicPr>
          <p:cNvPr id="29" name="Grafik 29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754E383-7CE5-4030-9276-1D43C441C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1883365"/>
            <a:ext cx="4569124" cy="1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Programmiersprache:  Python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Software: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Jupyter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Notebook</a:t>
            </a:r>
          </a:p>
          <a:p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Libraires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Numpy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,  Pandas, </a:t>
            </a:r>
            <a:endParaRPr lang="de-DE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    Matplolib, Seaborn,  scikit-learn …</a:t>
            </a:r>
            <a:endParaRPr lang="de-DE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D2525BD-510F-4BF6-ACC3-66A22331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3" y="2520391"/>
            <a:ext cx="4569124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Source Sans Pro"/>
              </a:rPr>
              <a:t>Zwei Datensätze (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Loandaten</a:t>
            </a:r>
            <a:r>
              <a:rPr lang="de-DE">
                <a:solidFill>
                  <a:srgbClr val="FFFFFF"/>
                </a:solidFill>
                <a:ea typeface="Source Sans Pro"/>
              </a:rPr>
              <a:t>)</a:t>
            </a: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Dimension: 614 * 13</a:t>
            </a: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Ziel : beide Datensätze </a:t>
            </a:r>
            <a:r>
              <a:rPr lang="de-DE" err="1">
                <a:solidFill>
                  <a:srgbClr val="FFFFFF"/>
                </a:solidFill>
                <a:ea typeface="Source Sans Pro"/>
              </a:rPr>
              <a:t>mergen</a:t>
            </a:r>
            <a:r>
              <a:rPr lang="de-DE">
                <a:solidFill>
                  <a:srgbClr val="FFFFFF"/>
                </a:solidFill>
                <a:ea typeface="Source Sans Pro"/>
              </a:rPr>
              <a:t>, um mehr Daten zu erzielen</a:t>
            </a: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Kein Mapping möglich</a:t>
            </a:r>
          </a:p>
          <a:p>
            <a:pPr marL="0" indent="0">
              <a:buNone/>
            </a:pP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98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Modelle sollen die Bank als Entscheidungshilfe bei der Kreditvergabe unterstützen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Das Risiko  senken und den Gewinn  maximieren.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Optimierung des Modells, um bessere Ergebnisse zu erhalten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Implementierung eine App zum Deployment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38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866" y="1980901"/>
            <a:ext cx="8281987" cy="1333057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/>
              <a:t>Vielen Dank für Ihre Aufmerksamkeit!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11274"/>
            <a:ext cx="11090274" cy="4367813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Die Daten beziehen sich </a:t>
            </a:r>
            <a:r>
              <a:rPr lang="de-DE">
                <a:solidFill>
                  <a:srgbClr val="FFFFFF"/>
                </a:solidFill>
              </a:rPr>
              <a:t>Marketing-Kampagnen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eines portugiesischen Bankinstituts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Die Marketingkampagnen basierten auf Telefonanrufen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Oft waren mehrere Kontakte mit demselben Kunden notwendig, um herauszufinden, ob der ein Festgeld abschließen sollte ("ja") oder nicht ("nein")</a:t>
            </a:r>
            <a:endParaRPr lang="de-DE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4796F-27AB-46B8-A6E7-5F87D99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9FA35D-B0B9-41CA-8BF1-6962E7C6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07212"/>
            <a:ext cx="6379210" cy="153888"/>
          </a:xfrm>
        </p:spPr>
        <p:txBody>
          <a:bodyPr/>
          <a:lstStyle/>
          <a:p>
            <a:r>
              <a:rPr lang="de-DE" dirty="0" err="1"/>
              <a:t>Djeutang</a:t>
            </a:r>
            <a:r>
              <a:rPr lang="de-DE" dirty="0"/>
              <a:t>| </a:t>
            </a:r>
            <a:r>
              <a:rPr lang="de-DE" dirty="0" err="1"/>
              <a:t>Djomo</a:t>
            </a:r>
            <a:r>
              <a:rPr lang="de-DE" dirty="0"/>
              <a:t>| Kreditvorhersagen</a:t>
            </a:r>
          </a:p>
        </p:txBody>
      </p:sp>
    </p:spTree>
    <p:extLst>
      <p:ext uri="{BB962C8B-B14F-4D97-AF65-F5344CB8AC3E}">
        <p14:creationId xmlns:p14="http://schemas.microsoft.com/office/powerpoint/2010/main" val="17900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6D758-CAB0-4E31-8F37-D0DDCBD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9589637" cy="254419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br>
              <a:rPr lang="en-US" kern="1200"/>
            </a:br>
            <a:br>
              <a:rPr lang="en-US" kern="1200"/>
            </a:br>
            <a:r>
              <a:rPr lang="en-US" kern="1200">
                <a:latin typeface="+mj-lt"/>
                <a:ea typeface="+mj-ea"/>
                <a:cs typeface="+mj-cs"/>
              </a:rPr>
              <a:t>Ziel</a:t>
            </a:r>
            <a:br>
              <a:rPr lang="en-US" kern="1200"/>
            </a:br>
            <a:br>
              <a:rPr lang="en-US" kern="1200"/>
            </a:br>
            <a:br>
              <a:rPr lang="en-US" kern="1200"/>
            </a:br>
            <a:endParaRPr lang="en-US" kern="1200">
              <a:latin typeface="+mj-lt"/>
            </a:endParaRPr>
          </a:p>
        </p:txBody>
      </p:sp>
      <p:pic>
        <p:nvPicPr>
          <p:cNvPr id="7" name="Picture 6" descr="Drei Dartpfeile im Schwarzen">
            <a:extLst>
              <a:ext uri="{FF2B5EF4-FFF2-40B4-BE49-F238E27FC236}">
                <a16:creationId xmlns:a16="http://schemas.microsoft.com/office/drawing/2014/main" id="{8D724353-EEA6-4EA4-A3B5-07BC2E87D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0" r="16751" b="2"/>
          <a:stretch/>
        </p:blipFill>
        <p:spPr>
          <a:xfrm>
            <a:off x="6536904" y="1179107"/>
            <a:ext cx="4499785" cy="4499785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9" name="Group 6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94E655-E627-4FD7-AC2D-FF1A073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6C9F5-5C3E-429A-88D6-21133F5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DE871F-840F-406F-AB8D-63C77A8E63DC}"/>
              </a:ext>
            </a:extLst>
          </p:cNvPr>
          <p:cNvSpPr txBox="1"/>
          <p:nvPr/>
        </p:nvSpPr>
        <p:spPr>
          <a:xfrm>
            <a:off x="550864" y="2678401"/>
            <a:ext cx="5995295" cy="33856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Erstellung</a:t>
            </a:r>
            <a:r>
              <a:rPr lang="en-US" sz="2000"/>
              <a:t> </a:t>
            </a:r>
            <a:r>
              <a:rPr lang="en-US" sz="2000" err="1"/>
              <a:t>eines</a:t>
            </a:r>
            <a:r>
              <a:rPr lang="en-US" sz="2000"/>
              <a:t> </a:t>
            </a:r>
            <a:r>
              <a:rPr lang="en-US" sz="2000" err="1"/>
              <a:t>prädiktiven</a:t>
            </a:r>
            <a:r>
              <a:rPr lang="en-US" sz="2000"/>
              <a:t> </a:t>
            </a:r>
            <a:r>
              <a:rPr lang="en-US" sz="2000" err="1"/>
              <a:t>Modells</a:t>
            </a:r>
            <a:r>
              <a:rPr lang="en-US" sz="2000"/>
              <a:t> </a:t>
            </a:r>
            <a:r>
              <a:rPr lang="en-US" sz="2000" err="1"/>
              <a:t>zur</a:t>
            </a:r>
            <a:r>
              <a:rPr lang="en-US" sz="2000"/>
              <a:t> </a:t>
            </a:r>
            <a:r>
              <a:rPr lang="en-US" sz="2000" err="1"/>
              <a:t>Klassifizierung</a:t>
            </a:r>
            <a:r>
              <a:rPr lang="en-US" sz="2000"/>
              <a:t>, </a:t>
            </a:r>
            <a:r>
              <a:rPr lang="en-US" sz="2000" err="1"/>
              <a:t>ob</a:t>
            </a:r>
            <a:r>
              <a:rPr lang="en-US" sz="2000"/>
              <a:t> der Kunde </a:t>
            </a:r>
            <a:r>
              <a:rPr lang="en-US" sz="2000" err="1"/>
              <a:t>ein</a:t>
            </a:r>
            <a:r>
              <a:rPr lang="en-US" sz="2000"/>
              <a:t> </a:t>
            </a:r>
            <a:r>
              <a:rPr lang="en-US" sz="2000" err="1"/>
              <a:t>Festgeld</a:t>
            </a:r>
            <a:r>
              <a:rPr lang="en-US" sz="2000"/>
              <a:t> (Variable y) </a:t>
            </a:r>
            <a:r>
              <a:rPr lang="en-US" sz="2000" err="1"/>
              <a:t>abschließen</a:t>
            </a:r>
            <a:r>
              <a:rPr lang="en-US" sz="2000"/>
              <a:t> </a:t>
            </a:r>
            <a:r>
              <a:rPr lang="en-US" sz="2000" err="1"/>
              <a:t>wird</a:t>
            </a:r>
            <a:r>
              <a:rPr lang="en-US" sz="2000"/>
              <a:t> </a:t>
            </a:r>
            <a:r>
              <a:rPr lang="en-US" sz="2000" err="1"/>
              <a:t>oder</a:t>
            </a:r>
            <a:r>
              <a:rPr lang="en-US" sz="2000"/>
              <a:t> </a:t>
            </a:r>
            <a:r>
              <a:rPr lang="en-US" sz="2000" err="1"/>
              <a:t>nicht</a:t>
            </a:r>
            <a:endParaRPr lang="en-US" sz="2000" err="1">
              <a:ea typeface="Source Sans Pro"/>
            </a:endParaRPr>
          </a:p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Basiert auf den persönlichen Daten des Kunden und Informationen über die verschiedenen Kredite, die dem Kunden bereits gewährt wurden.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9441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6D758-CAB0-4E31-8F37-D0DDCBD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9589637" cy="254419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br>
              <a:rPr lang="en-US" kern="1200"/>
            </a:br>
            <a:br>
              <a:rPr lang="en-US" kern="1200"/>
            </a:br>
            <a:r>
              <a:rPr lang="en-US" kern="1200">
                <a:latin typeface="+mj-lt"/>
                <a:ea typeface="+mj-ea"/>
                <a:cs typeface="+mj-cs"/>
              </a:rPr>
              <a:t>Ziel</a:t>
            </a:r>
            <a:br>
              <a:rPr lang="en-US" kern="1200"/>
            </a:br>
            <a:br>
              <a:rPr lang="en-US" kern="1200"/>
            </a:br>
            <a:br>
              <a:rPr lang="en-US" kern="1200"/>
            </a:br>
            <a:endParaRPr lang="en-US" kern="1200">
              <a:latin typeface="+mj-lt"/>
            </a:endParaRPr>
          </a:p>
        </p:txBody>
      </p:sp>
      <p:grpSp>
        <p:nvGrpSpPr>
          <p:cNvPr id="59" name="Group 6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94E655-E627-4FD7-AC2D-FF1A073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6C9F5-5C3E-429A-88D6-21133F5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DE871F-840F-406F-AB8D-63C77A8E63DC}"/>
              </a:ext>
            </a:extLst>
          </p:cNvPr>
          <p:cNvSpPr txBox="1"/>
          <p:nvPr/>
        </p:nvSpPr>
        <p:spPr>
          <a:xfrm>
            <a:off x="550864" y="2678401"/>
            <a:ext cx="5995295" cy="33856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Source Sans Pro"/>
            </a:endParaRPr>
          </a:p>
        </p:txBody>
      </p:sp>
      <p:pic>
        <p:nvPicPr>
          <p:cNvPr id="3" name="Grafik 7" descr="Münzen Silhouette">
            <a:extLst>
              <a:ext uri="{FF2B5EF4-FFF2-40B4-BE49-F238E27FC236}">
                <a16:creationId xmlns:a16="http://schemas.microsoft.com/office/drawing/2014/main" id="{84CA6D13-FC26-4B25-82B1-B7C82F19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951" y="2885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Hintergrund zum Datensatz:</a:t>
            </a:r>
            <a:r>
              <a:rPr lang="de-DE" sz="3600"/>
              <a:t> </a:t>
            </a:r>
            <a:r>
              <a:rPr lang="de-DE" sz="3600">
                <a:ea typeface="+mj-lt"/>
                <a:cs typeface="+mj-lt"/>
              </a:rPr>
              <a:t>Attribute-Informationen</a:t>
            </a:r>
            <a:br>
              <a:rPr lang="de-DE" sz="3600"/>
            </a:br>
            <a:endParaRPr lang="de-DE" sz="3600"/>
          </a:p>
        </p:txBody>
      </p:sp>
      <p:graphicFrame>
        <p:nvGraphicFramePr>
          <p:cNvPr id="46" name="Tabelle 46">
            <a:extLst>
              <a:ext uri="{FF2B5EF4-FFF2-40B4-BE49-F238E27FC236}">
                <a16:creationId xmlns:a16="http://schemas.microsoft.com/office/drawing/2014/main" id="{D69810F4-AC2A-44EC-8D0A-F17D4F6FD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410636"/>
              </p:ext>
            </p:extLst>
          </p:nvPr>
        </p:nvGraphicFramePr>
        <p:xfrm>
          <a:off x="493354" y="2486775"/>
          <a:ext cx="6375164" cy="296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30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453895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3977639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Job </a:t>
                      </a:r>
                      <a:r>
                        <a:rPr lang="de-DE" err="1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Married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divorced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single</a:t>
                      </a:r>
                      <a:r>
                        <a:rPr lang="de-DE"/>
                        <a:t>,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Education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Basic, </a:t>
                      </a:r>
                      <a:r>
                        <a:rPr lang="de-DE" err="1"/>
                        <a:t>high.school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Illetrate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591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 </a:t>
                      </a:r>
                      <a:r>
                        <a:rPr lang="de-DE" err="1"/>
                        <a:t>H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as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credit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 in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default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? (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y</a:t>
                      </a:r>
                      <a:r>
                        <a:rPr lang="de-DE" err="1"/>
                        <a:t>es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7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Has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housing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loan</a:t>
                      </a:r>
                      <a:r>
                        <a:rPr lang="de-DE"/>
                        <a:t>? (</a:t>
                      </a:r>
                      <a:r>
                        <a:rPr lang="de-DE" err="1"/>
                        <a:t>yes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08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Has</a:t>
                      </a:r>
                      <a:r>
                        <a:rPr lang="de-DE"/>
                        <a:t> personal </a:t>
                      </a:r>
                      <a:r>
                        <a:rPr lang="de-DE" err="1"/>
                        <a:t>loan</a:t>
                      </a:r>
                      <a:r>
                        <a:rPr lang="de-DE"/>
                        <a:t>? (</a:t>
                      </a:r>
                      <a:r>
                        <a:rPr lang="de-DE" err="1"/>
                        <a:t>yes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70B96BD4-E2E9-4BAB-B347-36D953367FBD}"/>
              </a:ext>
            </a:extLst>
          </p:cNvPr>
          <p:cNvSpPr txBox="1"/>
          <p:nvPr/>
        </p:nvSpPr>
        <p:spPr>
          <a:xfrm>
            <a:off x="554966" y="1920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Kundendaten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5435B4-A390-4E84-A50D-A9B2DD2E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9C004C-693C-46A4-9973-846E3311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3FEFE-4096-4E51-B5F6-8BE9F88F2D99}"/>
              </a:ext>
            </a:extLst>
          </p:cNvPr>
          <p:cNvSpPr txBox="1"/>
          <p:nvPr/>
        </p:nvSpPr>
        <p:spPr>
          <a:xfrm>
            <a:off x="8376250" y="1949570"/>
            <a:ext cx="3332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Stamm aus Kaggle:  </a:t>
            </a:r>
          </a:p>
          <a:p>
            <a:r>
              <a:rPr lang="de-DE">
                <a:ea typeface="Source Sans Pro"/>
              </a:rPr>
              <a:t>Link: </a:t>
            </a:r>
            <a:r>
              <a:rPr lang="de-DE">
                <a:ea typeface="+mn-lt"/>
                <a:cs typeface="+mn-lt"/>
                <a:hlinkClick r:id="rId2"/>
              </a:rPr>
              <a:t>Bank Marketing | Kaggle</a:t>
            </a:r>
            <a:endParaRPr lang="de-DE">
              <a:ea typeface="Source Sans Pro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AA9DD2-EB1A-49E9-98A0-2499F3099B09}"/>
              </a:ext>
            </a:extLst>
          </p:cNvPr>
          <p:cNvSpPr txBox="1"/>
          <p:nvPr/>
        </p:nvSpPr>
        <p:spPr>
          <a:xfrm>
            <a:off x="8475992" y="31276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Dimension: 41188 x 21</a:t>
            </a:r>
          </a:p>
        </p:txBody>
      </p:sp>
    </p:spTree>
    <p:extLst>
      <p:ext uri="{BB962C8B-B14F-4D97-AF65-F5344CB8AC3E}">
        <p14:creationId xmlns:p14="http://schemas.microsoft.com/office/powerpoint/2010/main" val="410123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48" y="2935"/>
            <a:ext cx="11062846" cy="915057"/>
          </a:xfrm>
        </p:spPr>
        <p:txBody>
          <a:bodyPr/>
          <a:lstStyle/>
          <a:p>
            <a:r>
              <a:rPr lang="de-DE"/>
              <a:t>Bank Marketing Dataset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0B96BD4-E2E9-4BAB-B347-36D953367FBD}"/>
              </a:ext>
            </a:extLst>
          </p:cNvPr>
          <p:cNvSpPr txBox="1"/>
          <p:nvPr/>
        </p:nvSpPr>
        <p:spPr>
          <a:xfrm>
            <a:off x="747938" y="924733"/>
            <a:ext cx="369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Kampagnendaten</a:t>
            </a:r>
            <a:endParaRPr lang="de-DE" b="1" err="1">
              <a:ea typeface="Source Sans Pr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90AB66-1176-4D2B-8069-02FF50AA88AD}"/>
              </a:ext>
            </a:extLst>
          </p:cNvPr>
          <p:cNvSpPr txBox="1"/>
          <p:nvPr/>
        </p:nvSpPr>
        <p:spPr>
          <a:xfrm>
            <a:off x="1379417" y="4347666"/>
            <a:ext cx="33385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ea typeface="+mn-lt"/>
                <a:cs typeface="+mn-lt"/>
              </a:rPr>
              <a:t>Soziale und wirtschaftliche Kontextmerkmale</a:t>
            </a:r>
            <a:endParaRPr lang="de-DE"/>
          </a:p>
        </p:txBody>
      </p:sp>
      <p:graphicFrame>
        <p:nvGraphicFramePr>
          <p:cNvPr id="46" name="Tabelle 46">
            <a:extLst>
              <a:ext uri="{FF2B5EF4-FFF2-40B4-BE49-F238E27FC236}">
                <a16:creationId xmlns:a16="http://schemas.microsoft.com/office/drawing/2014/main" id="{D69810F4-AC2A-44EC-8D0A-F17D4F6FD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72520"/>
              </p:ext>
            </p:extLst>
          </p:nvPr>
        </p:nvGraphicFramePr>
        <p:xfrm>
          <a:off x="752145" y="1424423"/>
          <a:ext cx="59636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81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834773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3423169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26426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Month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Last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month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year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/>
                        <a:t>Day_of</a:t>
                      </a:r>
                      <a:r>
                        <a:rPr lang="de-DE" sz="1800" b="0" i="0" u="none" strike="noStrike" noProof="0"/>
                        <a:t> _</a:t>
                      </a:r>
                      <a:r>
                        <a:rPr lang="de-DE" sz="1800" b="0" i="0" u="none" strike="noStrike" noProof="0" err="1"/>
                        <a:t>week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Last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day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week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30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Duration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Last </a:t>
                      </a:r>
                      <a:r>
                        <a:rPr lang="de-DE" err="1"/>
                        <a:t>contact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duration</a:t>
                      </a:r>
                      <a:r>
                        <a:rPr lang="de-DE"/>
                        <a:t>, in </a:t>
                      </a:r>
                      <a:r>
                        <a:rPr lang="de-DE" err="1"/>
                        <a:t>seconds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Contact 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Contact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communication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2F870-4E6E-409C-9903-3EB3672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61437-A2DB-40FA-9ED2-030D5818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490" y="6406571"/>
            <a:ext cx="6379210" cy="254529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B56322E-75EB-4CF6-AE0C-37721BEA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87818"/>
              </p:ext>
            </p:extLst>
          </p:nvPr>
        </p:nvGraphicFramePr>
        <p:xfrm>
          <a:off x="4805368" y="3338316"/>
          <a:ext cx="693243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74">
                  <a:extLst>
                    <a:ext uri="{9D8B030D-6E8A-4147-A177-3AD203B41FA5}">
                      <a16:colId xmlns:a16="http://schemas.microsoft.com/office/drawing/2014/main" val="475828625"/>
                    </a:ext>
                  </a:extLst>
                </a:gridCol>
                <a:gridCol w="1627811">
                  <a:extLst>
                    <a:ext uri="{9D8B030D-6E8A-4147-A177-3AD203B41FA5}">
                      <a16:colId xmlns:a16="http://schemas.microsoft.com/office/drawing/2014/main" val="2495089461"/>
                    </a:ext>
                  </a:extLst>
                </a:gridCol>
                <a:gridCol w="4678552">
                  <a:extLst>
                    <a:ext uri="{9D8B030D-6E8A-4147-A177-3AD203B41FA5}">
                      <a16:colId xmlns:a16="http://schemas.microsoft.com/office/drawing/2014/main" val="2835595682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fontAlgn="auto"/>
                      <a:r>
                        <a:rPr lang="de-DE">
                          <a:effectLst/>
                        </a:rPr>
                        <a:t>​</a:t>
                      </a:r>
                      <a:endParaRPr lang="de-DE" b="1"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Attributes​</a:t>
                      </a:r>
                      <a:endParaRPr lang="de-DE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Description​</a:t>
                      </a:r>
                      <a:endParaRPr lang="de-DE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32005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12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Emp.var.rate​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Employment variation rate - quartely​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494322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13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Cons.price.idx​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Consumer price index- monthly indicator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87644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14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Cons.conf.idx​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Consumer confidence index – monthly indicator​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13271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15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Euribor3m​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Euribor 3 month rate – daily indicator 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72139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Nr.employed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Number of employees – quarterly indicator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80894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Y​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Has the Client subscribed a term deposit?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5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48" y="2935"/>
            <a:ext cx="11062846" cy="915057"/>
          </a:xfrm>
        </p:spPr>
        <p:txBody>
          <a:bodyPr/>
          <a:lstStyle/>
          <a:p>
            <a:r>
              <a:rPr lang="de-DE"/>
              <a:t>Bank Marketing Dataset</a:t>
            </a:r>
          </a:p>
        </p:txBody>
      </p:sp>
      <p:graphicFrame>
        <p:nvGraphicFramePr>
          <p:cNvPr id="3" name="Tabelle 46">
            <a:extLst>
              <a:ext uri="{FF2B5EF4-FFF2-40B4-BE49-F238E27FC236}">
                <a16:creationId xmlns:a16="http://schemas.microsoft.com/office/drawing/2014/main" id="{E7B2F5C1-06D6-41C2-BFCD-627C8386B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31294"/>
              </p:ext>
            </p:extLst>
          </p:nvPr>
        </p:nvGraphicFramePr>
        <p:xfrm>
          <a:off x="686864" y="1716776"/>
          <a:ext cx="8031442" cy="266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382159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5839658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Number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performed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during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this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and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for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this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client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/>
                        <a:t>pdays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Number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days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that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passed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after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client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was last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from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previous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contacts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performed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before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campaign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client</a:t>
                      </a:r>
                      <a:r>
                        <a:rPr lang="de-DE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Poutcome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Outcome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previous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marketing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790AB66-1176-4D2B-8069-02FF50AA88AD}"/>
              </a:ext>
            </a:extLst>
          </p:cNvPr>
          <p:cNvSpPr txBox="1"/>
          <p:nvPr/>
        </p:nvSpPr>
        <p:spPr>
          <a:xfrm>
            <a:off x="620786" y="10646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Andere Attribute</a:t>
            </a:r>
            <a:endParaRPr lang="de-DE" b="1">
              <a:ea typeface="Source Sans Pro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2F870-4E6E-409C-9903-3EB3672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61437-A2DB-40FA-9ED2-030D5818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490" y="6406571"/>
            <a:ext cx="6379210" cy="254529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65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Bank Marketing Dataset : Attribute Informationen</a:t>
            </a:r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id="{03E6B989-CBFC-4613-8E6A-8615D55A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269538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4985C84B-9CB6-4FA4-BA59-35EA7873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de-DE"/>
          </a:p>
        </p:txBody>
      </p:sp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1D485FEB-18AE-4E63-85AF-0989CDA3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689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24</Slides>
  <Notes>5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3DFloatVTI</vt:lpstr>
      <vt:lpstr>Kreditvorhersage</vt:lpstr>
      <vt:lpstr>Agenda</vt:lpstr>
      <vt:lpstr>Motivation</vt:lpstr>
      <vt:lpstr>  Ziel   </vt:lpstr>
      <vt:lpstr>  Ziel   </vt:lpstr>
      <vt:lpstr>Hintergrund zum Datensatz: Attribute-Informationen </vt:lpstr>
      <vt:lpstr>Bank Marketing Dataset</vt:lpstr>
      <vt:lpstr>Bank Marketing Dataset</vt:lpstr>
      <vt:lpstr>Bank Marketing Dataset : Attribute Informationen</vt:lpstr>
      <vt:lpstr>Basisanalysen zum Datensatz</vt:lpstr>
      <vt:lpstr>Basisanalysen zum Datensatz</vt:lpstr>
      <vt:lpstr>Basisanalysen zum Datensatz</vt:lpstr>
      <vt:lpstr>Basisanalysen zum Datensatz</vt:lpstr>
      <vt:lpstr>Datenvorbereitung</vt:lpstr>
      <vt:lpstr>Datenvorbereitung</vt:lpstr>
      <vt:lpstr>Analyse der gewährten Kredite in Bezug auf den Beruf der Kunden</vt:lpstr>
      <vt:lpstr>Analyse der gewährten Kredite in Bezug auf das Alter der Kunden </vt:lpstr>
      <vt:lpstr>Analyse der gewährten Kredite in Bezug auf den Familienstand und den Immobilienkredit der Kunden </vt:lpstr>
      <vt:lpstr> Decision Tree Modell</vt:lpstr>
      <vt:lpstr>Random Forest Modell</vt:lpstr>
      <vt:lpstr>Implementierung</vt:lpstr>
      <vt:lpstr>Probleme</vt:lpstr>
      <vt:lpstr>Fazit und Ausblick</vt:lpstr>
      <vt:lpstr>Vielen Dank für Ihre Aufmerksamkeit!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14</cp:revision>
  <dcterms:created xsi:type="dcterms:W3CDTF">2021-07-03T18:54:43Z</dcterms:created>
  <dcterms:modified xsi:type="dcterms:W3CDTF">2021-08-11T18:38:04Z</dcterms:modified>
</cp:coreProperties>
</file>