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SmartPill</a:t>
            </a:r>
            <a:r>
              <a:rPr dirty="0"/>
              <a:t> Identifier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7381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b="1" dirty="0"/>
              <a:t>ITAI 1378: Computer Vision and AI</a:t>
            </a:r>
          </a:p>
          <a:p>
            <a:r>
              <a:rPr b="1" dirty="0"/>
              <a:t>Team Members: Franck Kolontchang, Tobi </a:t>
            </a:r>
            <a:r>
              <a:rPr b="1" dirty="0" err="1"/>
              <a:t>Adejare</a:t>
            </a:r>
            <a:r>
              <a:rPr b="1" dirty="0"/>
              <a:t>, Mahdi</a:t>
            </a:r>
            <a:r>
              <a:rPr lang="en-US" b="1" dirty="0"/>
              <a:t> Mohammad</a:t>
            </a:r>
            <a:endParaRPr b="1" dirty="0"/>
          </a:p>
          <a:p>
            <a:r>
              <a:rPr b="1" dirty="0"/>
              <a:t>Tier 3 – Ambitious (Startup Potential)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Compute: Google Colab Pro / Kaggle GPU</a:t>
            </a:r>
          </a:p>
          <a:p>
            <a:r>
              <a:t>Frameworks: PyTorch, TensorFlow, Hugging Face</a:t>
            </a:r>
          </a:p>
          <a:p>
            <a:r>
              <a:t>Dataset: ePillID (public)</a:t>
            </a:r>
          </a:p>
          <a:p>
            <a:r>
              <a:t>Estimated Cost: $0 (Free academic use)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class project with real-world healthcare potential that can evolve into a mobile app for medication recognition and safety verification.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When traveling or managing multiple prescriptions, patients often mix up their pills and can’t identify them accurately.</a:t>
            </a:r>
          </a:p>
          <a:p>
            <a:endParaRPr dirty="0"/>
          </a:p>
          <a:p>
            <a:r>
              <a:rPr dirty="0"/>
              <a:t>Who cares: Patients, caregivers, pharmacists, healthcare providers.</a:t>
            </a:r>
          </a:p>
          <a:p>
            <a:r>
              <a:rPr dirty="0"/>
              <a:t>Why important: Medication mix-ups cause serious health risks and emergencies.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SmartPill</a:t>
            </a:r>
            <a:r>
              <a:rPr dirty="0"/>
              <a:t> Identifier – An AI-powered mobile app that lets users take a picture of an unknown pill and instantly get details such as name, dosage, purpose, and warnings.</a:t>
            </a:r>
          </a:p>
          <a:p>
            <a:endParaRPr dirty="0"/>
          </a:p>
          <a:p>
            <a:r>
              <a:rPr dirty="0"/>
              <a:t>One-sentence summary: Upload a pill image → AI identifies it → Displays accurate drug info.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Technique: Image Classification &amp; Feature Extraction</a:t>
            </a:r>
          </a:p>
          <a:p>
            <a:r>
              <a:t>Model: Vision Transformer (ViT) + CNN</a:t>
            </a:r>
          </a:p>
          <a:p>
            <a:r>
              <a:t>Framework: PyTorch + TensorFlow</a:t>
            </a:r>
          </a:p>
          <a:p>
            <a:r>
              <a:t>Justification: ViT for global representation, CNN for texture and shape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</a:t>
            </a:r>
            <a:r>
              <a:rPr dirty="0" err="1"/>
              <a:t>ePillID</a:t>
            </a:r>
            <a:r>
              <a:rPr dirty="0"/>
              <a:t> – high-resolution images focused on imprints and consumer-facing views.</a:t>
            </a:r>
          </a:p>
          <a:p>
            <a:r>
              <a:rPr dirty="0"/>
              <a:t>Size: ~80,000+ images</a:t>
            </a:r>
          </a:p>
          <a:p>
            <a:r>
              <a:rPr dirty="0"/>
              <a:t>Labels: Pill name, imprint, color, shape, dosage</a:t>
            </a:r>
          </a:p>
          <a:p>
            <a:r>
              <a:rPr dirty="0"/>
              <a:t>Preparation: Resizing, normalization, augmentation for lighting and background differences.</a:t>
            </a:r>
          </a:p>
        </p:txBody>
      </p:sp>
      <p:pic>
        <p:nvPicPr>
          <p:cNvPr id="5" name="Picture 4" descr="A close-up of a pill&#10;&#10;AI-generated content may be incorrect.">
            <a:extLst>
              <a:ext uri="{FF2B5EF4-FFF2-40B4-BE49-F238E27FC236}">
                <a16:creationId xmlns:a16="http://schemas.microsoft.com/office/drawing/2014/main" id="{383497FF-D769-D4F7-FDB9-B1CCBCC6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97" y="2862516"/>
            <a:ext cx="1109932" cy="1000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Flow:</a:t>
            </a:r>
          </a:p>
          <a:p>
            <a:r>
              <a:t>[User Image Input] → [Preprocessing] → [ViT + CNN Model] → [Classification Layer] → [Output: Pill Info]</a:t>
            </a:r>
          </a:p>
          <a:p>
            <a:endParaRPr/>
          </a:p>
          <a:p>
            <a:r>
              <a:t>Output: Pill name, dosage, and medical details.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Primary Metric: Accuracy ≥ 92%</a:t>
            </a:r>
          </a:p>
          <a:p>
            <a:r>
              <a:rPr dirty="0"/>
              <a:t>Secondary Metric: Speed &lt; 1s/image</a:t>
            </a:r>
          </a:p>
          <a:p>
            <a:r>
              <a:rPr dirty="0"/>
              <a:t>Additional Metric: F1-score ≥ 0.9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Week-by-Week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10: Dataset ready</a:t>
            </a:r>
          </a:p>
          <a:p>
            <a:r>
              <a:t>Week 11: Train ViT+CNN model</a:t>
            </a:r>
          </a:p>
          <a:p>
            <a:r>
              <a:t>Week 12: Evaluate &amp; test</a:t>
            </a:r>
          </a:p>
          <a:p>
            <a:r>
              <a:t>Week 13: Create demo interface</a:t>
            </a:r>
          </a:p>
          <a:p>
            <a:r>
              <a:t>Week 14: Final testing &amp; documentation</a:t>
            </a:r>
          </a:p>
          <a:p>
            <a:r>
              <a:t>Week 15: Final presentation 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Backup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Limited data variety → Plan B: Augmentation</a:t>
            </a:r>
          </a:p>
          <a:p>
            <a:r>
              <a:t>Challenge: Accuracy too low → Plan B: Fine-tune ViT layers</a:t>
            </a:r>
          </a:p>
          <a:p>
            <a:r>
              <a:t>Challenge: Model slow → Plan B: Optimize with TensorRT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408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SmartPill Identifier</vt:lpstr>
      <vt:lpstr>The Problem</vt:lpstr>
      <vt:lpstr>The Solution</vt:lpstr>
      <vt:lpstr>Technical Approach</vt:lpstr>
      <vt:lpstr>Data Plan</vt:lpstr>
      <vt:lpstr>System Diagram</vt:lpstr>
      <vt:lpstr>Success Metrics</vt:lpstr>
      <vt:lpstr>Week-by-Week Plan</vt:lpstr>
      <vt:lpstr>Challenges &amp; Backup Plans</vt:lpstr>
      <vt:lpstr>Resources Needed</vt:lpstr>
      <vt:lpstr>Project Vision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Franck Kolontchang</dc:creator>
  <cp:keywords/>
  <dc:description>generated using python-pptx</dc:description>
  <cp:lastModifiedBy>Franck Kolontchang</cp:lastModifiedBy>
  <cp:revision>2</cp:revision>
  <dcterms:created xsi:type="dcterms:W3CDTF">2013-01-27T09:14:16Z</dcterms:created>
  <dcterms:modified xsi:type="dcterms:W3CDTF">2025-10-31T03:53:26Z</dcterms:modified>
  <cp:category/>
</cp:coreProperties>
</file>