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4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9147-71F4-4703-A8E2-566E2400971B}" type="datetimeFigureOut">
              <a:rPr lang="en-CM" smtClean="0"/>
              <a:t>20/01/2022</a:t>
            </a:fld>
            <a:endParaRPr lang="en-C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7649325-42F2-43F7-8229-404678EF6056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2823905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9147-71F4-4703-A8E2-566E2400971B}" type="datetimeFigureOut">
              <a:rPr lang="en-CM" smtClean="0"/>
              <a:t>20/01/2022</a:t>
            </a:fld>
            <a:endParaRPr lang="en-C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7649325-42F2-43F7-8229-404678EF6056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95479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9147-71F4-4703-A8E2-566E2400971B}" type="datetimeFigureOut">
              <a:rPr lang="en-CM" smtClean="0"/>
              <a:t>20/01/2022</a:t>
            </a:fld>
            <a:endParaRPr lang="en-C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7649325-42F2-43F7-8229-404678EF6056}" type="slidenum">
              <a:rPr lang="en-CM" smtClean="0"/>
              <a:t>‹#›</a:t>
            </a:fld>
            <a:endParaRPr lang="en-CM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8674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9147-71F4-4703-A8E2-566E2400971B}" type="datetimeFigureOut">
              <a:rPr lang="en-CM" smtClean="0"/>
              <a:t>20/01/2022</a:t>
            </a:fld>
            <a:endParaRPr lang="en-C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7649325-42F2-43F7-8229-404678EF6056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880244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9147-71F4-4703-A8E2-566E2400971B}" type="datetimeFigureOut">
              <a:rPr lang="en-CM" smtClean="0"/>
              <a:t>20/01/2022</a:t>
            </a:fld>
            <a:endParaRPr lang="en-C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7649325-42F2-43F7-8229-404678EF6056}" type="slidenum">
              <a:rPr lang="en-CM" smtClean="0"/>
              <a:t>‹#›</a:t>
            </a:fld>
            <a:endParaRPr lang="en-CM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1858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9147-71F4-4703-A8E2-566E2400971B}" type="datetimeFigureOut">
              <a:rPr lang="en-CM" smtClean="0"/>
              <a:t>20/01/2022</a:t>
            </a:fld>
            <a:endParaRPr lang="en-C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7649325-42F2-43F7-8229-404678EF6056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2986698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9147-71F4-4703-A8E2-566E2400971B}" type="datetimeFigureOut">
              <a:rPr lang="en-CM" smtClean="0"/>
              <a:t>20/01/2022</a:t>
            </a:fld>
            <a:endParaRPr lang="en-C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9325-42F2-43F7-8229-404678EF6056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3016797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9147-71F4-4703-A8E2-566E2400971B}" type="datetimeFigureOut">
              <a:rPr lang="en-CM" smtClean="0"/>
              <a:t>20/01/2022</a:t>
            </a:fld>
            <a:endParaRPr lang="en-C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9325-42F2-43F7-8229-404678EF6056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3837241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9147-71F4-4703-A8E2-566E2400971B}" type="datetimeFigureOut">
              <a:rPr lang="en-CM" smtClean="0"/>
              <a:t>20/01/2022</a:t>
            </a:fld>
            <a:endParaRPr lang="en-C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9325-42F2-43F7-8229-404678EF6056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2429130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9147-71F4-4703-A8E2-566E2400971B}" type="datetimeFigureOut">
              <a:rPr lang="en-CM" smtClean="0"/>
              <a:t>20/01/2022</a:t>
            </a:fld>
            <a:endParaRPr lang="en-C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7649325-42F2-43F7-8229-404678EF6056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2568826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9147-71F4-4703-A8E2-566E2400971B}" type="datetimeFigureOut">
              <a:rPr lang="en-CM" smtClean="0"/>
              <a:t>20/01/2022</a:t>
            </a:fld>
            <a:endParaRPr lang="en-C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7649325-42F2-43F7-8229-404678EF6056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139247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9147-71F4-4703-A8E2-566E2400971B}" type="datetimeFigureOut">
              <a:rPr lang="en-CM" smtClean="0"/>
              <a:t>20/01/2022</a:t>
            </a:fld>
            <a:endParaRPr lang="en-CM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7649325-42F2-43F7-8229-404678EF6056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673850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9147-71F4-4703-A8E2-566E2400971B}" type="datetimeFigureOut">
              <a:rPr lang="en-CM" smtClean="0"/>
              <a:t>20/01/2022</a:t>
            </a:fld>
            <a:endParaRPr lang="en-C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9325-42F2-43F7-8229-404678EF6056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3014138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9147-71F4-4703-A8E2-566E2400971B}" type="datetimeFigureOut">
              <a:rPr lang="en-CM" smtClean="0"/>
              <a:t>20/01/2022</a:t>
            </a:fld>
            <a:endParaRPr lang="en-CM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9325-42F2-43F7-8229-404678EF6056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1233283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9147-71F4-4703-A8E2-566E2400971B}" type="datetimeFigureOut">
              <a:rPr lang="en-CM" smtClean="0"/>
              <a:t>20/01/2022</a:t>
            </a:fld>
            <a:endParaRPr lang="en-C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9325-42F2-43F7-8229-404678EF6056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1180811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9147-71F4-4703-A8E2-566E2400971B}" type="datetimeFigureOut">
              <a:rPr lang="en-CM" smtClean="0"/>
              <a:t>20/01/2022</a:t>
            </a:fld>
            <a:endParaRPr lang="en-C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7649325-42F2-43F7-8229-404678EF6056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9119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69147-71F4-4703-A8E2-566E2400971B}" type="datetimeFigureOut">
              <a:rPr lang="en-CM" smtClean="0"/>
              <a:t>20/01/2022</a:t>
            </a:fld>
            <a:endParaRPr lang="en-C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7649325-42F2-43F7-8229-404678EF6056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3462586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 de texte 2">
            <a:extLst>
              <a:ext uri="{FF2B5EF4-FFF2-40B4-BE49-F238E27FC236}">
                <a16:creationId xmlns:a16="http://schemas.microsoft.com/office/drawing/2014/main" id="{7A20155B-0CA5-44B7-9D48-BEF33905C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671" y="606426"/>
            <a:ext cx="2657475" cy="1381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CM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REPUBLIQUE DU CAMEROUN</a:t>
            </a:r>
            <a:endParaRPr kumimoji="0" lang="fr-FR" altLang="en-CM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CM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*******</a:t>
            </a:r>
            <a:endParaRPr kumimoji="0" lang="fr-FR" altLang="en-CM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CM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PAIX-TRAVAIL-PATRIE</a:t>
            </a:r>
            <a:endParaRPr kumimoji="0" lang="fr-FR" altLang="en-CM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CM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*******</a:t>
            </a:r>
            <a:endParaRPr kumimoji="0" lang="fr-FR" altLang="en-CM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CM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MINISTERE DES ENSEIGNEMENTS SECONDAIRE</a:t>
            </a:r>
            <a:endParaRPr kumimoji="0" lang="fr-FR" altLang="en-CM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CM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*******</a:t>
            </a:r>
            <a:endParaRPr kumimoji="0" lang="fr-FR" altLang="en-CM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CM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INSPECTION GENRALE DES ENSEIGNEMENTS</a:t>
            </a:r>
            <a:endParaRPr kumimoji="0" lang="fr-FR" altLang="en-CM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 Box 1">
            <a:extLst>
              <a:ext uri="{FF2B5EF4-FFF2-40B4-BE49-F238E27FC236}">
                <a16:creationId xmlns:a16="http://schemas.microsoft.com/office/drawing/2014/main" id="{AA9887A7-3D69-4A7C-ABB5-21C850CFD0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5367" y="612775"/>
            <a:ext cx="2590800" cy="1320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CM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REPUBLIC OF CAMEROON</a:t>
            </a:r>
            <a:endParaRPr kumimoji="0" lang="en-US" altLang="en-CM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CM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*******</a:t>
            </a:r>
            <a:endParaRPr kumimoji="0" lang="en-US" altLang="en-CM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CM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PEACE-WORK-FATHERLAND</a:t>
            </a:r>
            <a:endParaRPr kumimoji="0" lang="en-US" altLang="en-CM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CM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*******</a:t>
            </a:r>
            <a:endParaRPr kumimoji="0" lang="en-US" altLang="en-CM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CM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MIINISTRY OF SECONDARY EDUCATION</a:t>
            </a:r>
            <a:endParaRPr kumimoji="0" lang="en-US" altLang="en-CM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CM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*******</a:t>
            </a:r>
            <a:endParaRPr kumimoji="0" lang="en-US" altLang="en-CM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CM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SUPERVISING GENERAL OF EDUCATION</a:t>
            </a:r>
            <a:endParaRPr kumimoji="0" lang="en-US" altLang="en-CM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1" name="Image 38">
            <a:extLst>
              <a:ext uri="{FF2B5EF4-FFF2-40B4-BE49-F238E27FC236}">
                <a16:creationId xmlns:a16="http://schemas.microsoft.com/office/drawing/2014/main" id="{A45F6129-2CAD-4CE5-9C13-AA6198A9A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475" y="469043"/>
            <a:ext cx="1777313" cy="230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D3E390EA-4C87-4110-9967-57B3D5B6D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M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0FB33BC-46A0-4EA0-B8D9-C8857D1BB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en-CM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fr-FR" altLang="en-CM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73C8DB-744A-438A-8094-AD7E56E2A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M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F585BB1F-CF0F-4B9F-BE30-46ACC6764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M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A4EDC0-8C87-4790-B8D8-347B9EBA6B94}"/>
              </a:ext>
            </a:extLst>
          </p:cNvPr>
          <p:cNvSpPr/>
          <p:nvPr/>
        </p:nvSpPr>
        <p:spPr>
          <a:xfrm>
            <a:off x="2001408" y="3993139"/>
            <a:ext cx="6483951" cy="1754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GESTION DE NOTES:</a:t>
            </a:r>
          </a:p>
          <a:p>
            <a:pPr algn="ctr"/>
            <a:r>
              <a:rPr lang="en-US" sz="3200" dirty="0"/>
              <a:t>FACULTE DE SCIENCES</a:t>
            </a:r>
            <a:endParaRPr lang="en-CM" sz="3200" dirty="0"/>
          </a:p>
        </p:txBody>
      </p:sp>
    </p:spTree>
    <p:extLst>
      <p:ext uri="{BB962C8B-B14F-4D97-AF65-F5344CB8AC3E}">
        <p14:creationId xmlns:p14="http://schemas.microsoft.com/office/powerpoint/2010/main" val="696155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5E8F8-219D-4264-8D85-9B9E56BD5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fr-FR" dirty="0"/>
          </a:p>
          <a:p>
            <a:r>
              <a:rPr lang="fr-FR" dirty="0"/>
              <a:t>INTRODUCTION GENERALE	</a:t>
            </a:r>
          </a:p>
          <a:p>
            <a:r>
              <a:rPr lang="fr-FR" dirty="0"/>
              <a:t>Chapitre1 : Travaux effectues	</a:t>
            </a:r>
          </a:p>
          <a:p>
            <a:r>
              <a:rPr lang="fr-FR" dirty="0"/>
              <a:t>I.	TACHES EFFECTUEES	</a:t>
            </a:r>
          </a:p>
          <a:p>
            <a:r>
              <a:rPr lang="fr-FR" dirty="0"/>
              <a:t>II.	ANALYSE DE L’EXISTANT			</a:t>
            </a:r>
          </a:p>
          <a:p>
            <a:r>
              <a:rPr lang="fr-FR" dirty="0"/>
              <a:t>III.SYSTEME DE MODELISATION OBTENU	</a:t>
            </a:r>
          </a:p>
          <a:p>
            <a:r>
              <a:rPr lang="fr-FR" dirty="0"/>
              <a:t>Chapitre 2 : résultats obtenus	</a:t>
            </a:r>
          </a:p>
          <a:p>
            <a:r>
              <a:rPr lang="fr-FR" dirty="0"/>
              <a:t>I.	APPORT DU PROJET	</a:t>
            </a:r>
          </a:p>
          <a:p>
            <a:r>
              <a:rPr lang="fr-FR" dirty="0"/>
              <a:t>II. APPLICATION REALISEE	</a:t>
            </a:r>
          </a:p>
          <a:p>
            <a:r>
              <a:rPr lang="fr-FR" dirty="0"/>
              <a:t>CONCLUSION GENERALE	</a:t>
            </a:r>
          </a:p>
          <a:p>
            <a:endParaRPr lang="fr-FR" dirty="0"/>
          </a:p>
          <a:p>
            <a:endParaRPr lang="en-CM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53EF1E-D2F7-45DF-A937-84755F8E8F5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ZA" sz="2400">
                <a:solidFill>
                  <a:srgbClr val="7B7B7B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Sommaire</a:t>
            </a:r>
            <a:endParaRPr lang="en-CM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387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138CA-5511-4E55-9FB8-3362CD4B3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lvl="0" indent="-3429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fr-FR" sz="3100" b="1" kern="0" dirty="0">
                <a:solidFill>
                  <a:srgbClr val="52525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Chapitre1 : Travaux effectues </a:t>
            </a:r>
            <a:br>
              <a:rPr lang="en-CM" sz="31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3100" b="1" kern="0" dirty="0">
                <a:solidFill>
                  <a:srgbClr val="7B7B7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TACHES EFFECTUEES</a:t>
            </a:r>
            <a:br>
              <a:rPr lang="en-CM" sz="18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CM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43E79-8BE8-42C9-AC3D-86E6AF6D1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8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Présentation de l’existant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les enseignants mettent souvent trop de temps</a:t>
            </a:r>
            <a:endParaRPr lang="fr-FR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fr-F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Difficile pour un étudiant éloigné du campus de connaitre ses notes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 dépôt et le traitement des requêtes d’étudiants sont très rudes </a:t>
            </a:r>
            <a:endParaRPr lang="en-CM" sz="1800" dirty="0">
              <a:solidFill>
                <a:schemeClr val="tx1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ET DONC…</a:t>
            </a:r>
          </a:p>
          <a:p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Créer une application facilement accessible et de partout par tous les entit</a:t>
            </a:r>
            <a:r>
              <a:rPr lang="fr-FR" dirty="0">
                <a:latin typeface="Times New Roman" panose="02020603050405020304" pitchFamily="18" charset="0"/>
                <a:ea typeface="Calibri" panose="020F0502020204030204" pitchFamily="34" charset="0"/>
              </a:rPr>
              <a:t>é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s concern</a:t>
            </a:r>
            <a:r>
              <a:rPr lang="fr-FR" dirty="0">
                <a:latin typeface="Times New Roman" panose="02020603050405020304" pitchFamily="18" charset="0"/>
                <a:ea typeface="Calibri" panose="020F0502020204030204" pitchFamily="34" charset="0"/>
              </a:rPr>
              <a:t>é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s.</a:t>
            </a: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le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choix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: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realiser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une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application web…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dont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Les données pourront être modifiées, supprimées, imprimées par des utilisateurs</a:t>
            </a:r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875374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BF9DC-C77A-41AA-843F-95CDE0F7A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400" b="1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SYSTEME DE MODELISATION OBTENU </a:t>
            </a:r>
            <a:br>
              <a:rPr lang="en-CM" sz="18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CM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E5A3A-2C8B-41FE-BC49-7B923CA84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8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Diagramme de Cas d’utilisation</a:t>
            </a:r>
          </a:p>
          <a:p>
            <a:pPr marL="0" indent="0">
              <a:buNone/>
            </a:pPr>
            <a:endParaRPr lang="en-CM" sz="1800" b="1" dirty="0">
              <a:solidFill>
                <a:schemeClr val="accent1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M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8DFCB6-5493-4509-94C5-48215B58589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736" y="2384855"/>
            <a:ext cx="7318933" cy="40600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257A9EE1-F2D7-4B22-B54C-47C3208D2DA5}"/>
              </a:ext>
            </a:extLst>
          </p:cNvPr>
          <p:cNvSpPr/>
          <p:nvPr/>
        </p:nvSpPr>
        <p:spPr>
          <a:xfrm rot="16200000">
            <a:off x="3178966" y="5603789"/>
            <a:ext cx="284205" cy="4879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CE62569C-959C-4F93-904E-686D9D190977}"/>
              </a:ext>
            </a:extLst>
          </p:cNvPr>
          <p:cNvSpPr/>
          <p:nvPr/>
        </p:nvSpPr>
        <p:spPr>
          <a:xfrm rot="16200000">
            <a:off x="3422965" y="2710833"/>
            <a:ext cx="284205" cy="4879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C191686E-0225-4983-986F-606CC2D1A3D6}"/>
              </a:ext>
            </a:extLst>
          </p:cNvPr>
          <p:cNvSpPr/>
          <p:nvPr/>
        </p:nvSpPr>
        <p:spPr>
          <a:xfrm rot="16200000">
            <a:off x="3331367" y="3801271"/>
            <a:ext cx="284205" cy="4879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67038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84A8-C566-41A7-B5C3-6B0F0F80F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Diagramme de Classe </a:t>
            </a:r>
            <a:endParaRPr lang="en-CM" sz="3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B24A67-D339-4F0C-B7B6-526961429F7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535" y="1260475"/>
            <a:ext cx="10008973" cy="54368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3755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438D6-13D1-42FE-8635-EA6C3B5C1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b="1" dirty="0">
                <a:solidFill>
                  <a:srgbClr val="2F559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Diagramme de Séquence</a:t>
            </a:r>
            <a:br>
              <a:rPr lang="en-CM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CM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F4479C-FD39-4655-BB3A-914471DE97B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026" y="1273176"/>
            <a:ext cx="8575589" cy="5498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4519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85B7D-4210-4E2A-BAD6-2538F5E98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solidFill>
                  <a:srgbClr val="2F559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Diagramme D’activité </a:t>
            </a:r>
            <a:br>
              <a:rPr lang="en-CM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CM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423312-AC8B-471E-BF9E-9053CA721D0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364" y="1235676"/>
            <a:ext cx="10330248" cy="56223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6442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D9CD-ECD2-40E7-B260-CAC5F6C9C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kern="0" dirty="0">
                <a:solidFill>
                  <a:srgbClr val="20386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Chapitre 2 : résultats obtenus</a:t>
            </a:r>
            <a:br>
              <a:rPr lang="en-CM" sz="18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CM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EF63F-B5EF-4208-B7B2-E41B7EDC0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9308" y="1905000"/>
            <a:ext cx="9935304" cy="4792362"/>
          </a:xfrm>
        </p:spPr>
        <p:txBody>
          <a:bodyPr/>
          <a:lstStyle/>
          <a:p>
            <a:r>
              <a:rPr lang="fr-FR" sz="2400" b="1" dirty="0">
                <a:solidFill>
                  <a:srgbClr val="2F559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Sur le plan Académique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Mieux</a:t>
            </a:r>
            <a:r>
              <a:rPr lang="en-US" dirty="0"/>
              <a:t> </a:t>
            </a:r>
            <a:r>
              <a:rPr lang="en-US" dirty="0" err="1"/>
              <a:t>Comprendre</a:t>
            </a:r>
            <a:r>
              <a:rPr lang="en-US" dirty="0"/>
              <a:t> le </a:t>
            </a:r>
            <a:r>
              <a:rPr lang="en-US" dirty="0" err="1"/>
              <a:t>langage</a:t>
            </a:r>
            <a:r>
              <a:rPr lang="en-US" dirty="0"/>
              <a:t> UML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Apprendre</a:t>
            </a:r>
            <a:r>
              <a:rPr lang="en-US" dirty="0"/>
              <a:t> le </a:t>
            </a:r>
            <a:r>
              <a:rPr lang="en-US" dirty="0" err="1"/>
              <a:t>langage</a:t>
            </a:r>
            <a:r>
              <a:rPr lang="en-US" dirty="0"/>
              <a:t> php</a:t>
            </a:r>
          </a:p>
          <a:p>
            <a:pPr marL="0" indent="0">
              <a:buNone/>
            </a:pPr>
            <a:endParaRPr lang="fr-FR" sz="1800" b="1" dirty="0">
              <a:solidFill>
                <a:srgbClr val="2F5597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b="1" kern="0" dirty="0">
                <a:solidFill>
                  <a:srgbClr val="2F559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Sur le plan social</a:t>
            </a:r>
            <a:endParaRPr lang="en-CM" sz="2400" b="1" kern="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Travail D’</a:t>
            </a:r>
            <a:r>
              <a:rPr lang="fr-FR" dirty="0" err="1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equipe</a:t>
            </a:r>
            <a:endParaRPr lang="fr-FR" dirty="0">
              <a:solidFill>
                <a:schemeClr val="tx1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Plus ouvert à</a:t>
            </a:r>
            <a:r>
              <a:rPr lang="en-US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des </a:t>
            </a:r>
            <a:r>
              <a:rPr lang="en-US" dirty="0" err="1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avis</a:t>
            </a:r>
            <a:r>
              <a:rPr lang="en-US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differents</a:t>
            </a:r>
            <a:endParaRPr lang="fr-FR" dirty="0"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800" b="1" kern="0" dirty="0">
                <a:solidFill>
                  <a:srgbClr val="2F559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APPLICATION REALISEE</a:t>
            </a:r>
            <a:endParaRPr lang="en-CM" sz="1800" b="1" kern="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M" sz="1800" b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1622821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3A3DF-7931-4F81-9C39-8857BB5CB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GENERALE</a:t>
            </a:r>
            <a:endParaRPr lang="en-CM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FDC5C-56E2-478C-8C94-23F206ABA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277930714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126</TotalTime>
  <Words>226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Century Gothic</vt:lpstr>
      <vt:lpstr>Times New Roman</vt:lpstr>
      <vt:lpstr>Wingdings</vt:lpstr>
      <vt:lpstr>Wingdings 3</vt:lpstr>
      <vt:lpstr>Wisp</vt:lpstr>
      <vt:lpstr>PowerPoint Presentation</vt:lpstr>
      <vt:lpstr>Sommaire</vt:lpstr>
      <vt:lpstr>Chapitre1 : Travaux effectues  TACHES EFFECTUEES </vt:lpstr>
      <vt:lpstr>SYSTEME DE MODELISATION OBTENU  </vt:lpstr>
      <vt:lpstr>Diagramme de Classe </vt:lpstr>
      <vt:lpstr>Diagramme de Séquence </vt:lpstr>
      <vt:lpstr>Diagramme D’activité  </vt:lpstr>
      <vt:lpstr>Chapitre 2 : résultats obtenus </vt:lpstr>
      <vt:lpstr>CONCLUSION GENERALE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frant</dc:creator>
  <cp:lastModifiedBy>donald frant</cp:lastModifiedBy>
  <cp:revision>3</cp:revision>
  <dcterms:created xsi:type="dcterms:W3CDTF">2022-01-20T21:51:22Z</dcterms:created>
  <dcterms:modified xsi:type="dcterms:W3CDTF">2022-01-20T23:57:51Z</dcterms:modified>
</cp:coreProperties>
</file>