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4" r:id="rId2"/>
    <p:sldId id="260" r:id="rId3"/>
    <p:sldId id="262" r:id="rId4"/>
    <p:sldId id="276" r:id="rId5"/>
    <p:sldId id="264" r:id="rId6"/>
    <p:sldId id="275" r:id="rId7"/>
    <p:sldId id="263" r:id="rId8"/>
    <p:sldId id="277" r:id="rId9"/>
    <p:sldId id="278" r:id="rId10"/>
    <p:sldId id="279" r:id="rId11"/>
    <p:sldId id="273"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2E77A9-D4F0-4F34-8B47-D4619092382C}" v="59" dt="2025-09-03T19:01:26.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6" d="100"/>
          <a:sy n="56" d="100"/>
        </p:scale>
        <p:origin x="12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ky Ciceron" userId="9cdd5275f1ec47b5" providerId="LiveId" clId="{67017CA8-8C20-470C-A185-F80BBB214366}"/>
    <pc:docChg chg="undo custSel addSld delSld modSld">
      <pc:chgData name="Francky Ciceron" userId="9cdd5275f1ec47b5" providerId="LiveId" clId="{67017CA8-8C20-470C-A185-F80BBB214366}" dt="2025-09-03T19:06:02.186" v="2510" actId="255"/>
      <pc:docMkLst>
        <pc:docMk/>
      </pc:docMkLst>
      <pc:sldChg chg="del">
        <pc:chgData name="Francky Ciceron" userId="9cdd5275f1ec47b5" providerId="LiveId" clId="{67017CA8-8C20-470C-A185-F80BBB214366}" dt="2025-09-01T17:17:22.623" v="55" actId="2696"/>
        <pc:sldMkLst>
          <pc:docMk/>
          <pc:sldMk cId="901796825" sldId="256"/>
        </pc:sldMkLst>
      </pc:sldChg>
      <pc:sldChg chg="modSp del mod">
        <pc:chgData name="Francky Ciceron" userId="9cdd5275f1ec47b5" providerId="LiveId" clId="{67017CA8-8C20-470C-A185-F80BBB214366}" dt="2025-09-01T17:27:39.993" v="318" actId="2696"/>
        <pc:sldMkLst>
          <pc:docMk/>
          <pc:sldMk cId="1592332611" sldId="259"/>
        </pc:sldMkLst>
      </pc:sldChg>
      <pc:sldChg chg="modSp mod">
        <pc:chgData name="Francky Ciceron" userId="9cdd5275f1ec47b5" providerId="LiveId" clId="{67017CA8-8C20-470C-A185-F80BBB214366}" dt="2025-09-02T14:56:24.565" v="1081" actId="20577"/>
        <pc:sldMkLst>
          <pc:docMk/>
          <pc:sldMk cId="2309715043" sldId="260"/>
        </pc:sldMkLst>
        <pc:spChg chg="mod">
          <ac:chgData name="Francky Ciceron" userId="9cdd5275f1ec47b5" providerId="LiveId" clId="{67017CA8-8C20-470C-A185-F80BBB214366}" dt="2025-09-01T17:27:33.061" v="317" actId="14100"/>
          <ac:spMkLst>
            <pc:docMk/>
            <pc:sldMk cId="2309715043" sldId="260"/>
            <ac:spMk id="2" creationId="{1EC43137-36EF-D859-5894-5448E9B25155}"/>
          </ac:spMkLst>
        </pc:spChg>
        <pc:spChg chg="mod">
          <ac:chgData name="Francky Ciceron" userId="9cdd5275f1ec47b5" providerId="LiveId" clId="{67017CA8-8C20-470C-A185-F80BBB214366}" dt="2025-09-02T14:56:24.565" v="1081" actId="20577"/>
          <ac:spMkLst>
            <pc:docMk/>
            <pc:sldMk cId="2309715043" sldId="260"/>
            <ac:spMk id="3" creationId="{8CCAA3C6-C4E5-0793-8FCD-A9647CB0B2F0}"/>
          </ac:spMkLst>
        </pc:spChg>
      </pc:sldChg>
      <pc:sldChg chg="del">
        <pc:chgData name="Francky Ciceron" userId="9cdd5275f1ec47b5" providerId="LiveId" clId="{67017CA8-8C20-470C-A185-F80BBB214366}" dt="2025-09-03T17:24:18.243" v="2161" actId="2696"/>
        <pc:sldMkLst>
          <pc:docMk/>
          <pc:sldMk cId="875259628" sldId="261"/>
        </pc:sldMkLst>
      </pc:sldChg>
      <pc:sldChg chg="addSp delSp modSp mod">
        <pc:chgData name="Francky Ciceron" userId="9cdd5275f1ec47b5" providerId="LiveId" clId="{67017CA8-8C20-470C-A185-F80BBB214366}" dt="2025-09-02T15:44:01.429" v="1140" actId="20577"/>
        <pc:sldMkLst>
          <pc:docMk/>
          <pc:sldMk cId="1889216870" sldId="262"/>
        </pc:sldMkLst>
        <pc:spChg chg="mod">
          <ac:chgData name="Francky Ciceron" userId="9cdd5275f1ec47b5" providerId="LiveId" clId="{67017CA8-8C20-470C-A185-F80BBB214366}" dt="2025-09-01T17:28:04.828" v="331" actId="20577"/>
          <ac:spMkLst>
            <pc:docMk/>
            <pc:sldMk cId="1889216870" sldId="262"/>
            <ac:spMk id="2" creationId="{9FF3FB7A-857F-3776-C3BA-78E4CD7149FE}"/>
          </ac:spMkLst>
        </pc:spChg>
        <pc:spChg chg="mod">
          <ac:chgData name="Francky Ciceron" userId="9cdd5275f1ec47b5" providerId="LiveId" clId="{67017CA8-8C20-470C-A185-F80BBB214366}" dt="2025-09-02T15:44:01.429" v="1140" actId="20577"/>
          <ac:spMkLst>
            <pc:docMk/>
            <pc:sldMk cId="1889216870" sldId="262"/>
            <ac:spMk id="3" creationId="{C5C2EB58-B1F6-6AA0-BCA7-9E62A6CB9697}"/>
          </ac:spMkLst>
        </pc:spChg>
        <pc:picChg chg="add mod">
          <ac:chgData name="Francky Ciceron" userId="9cdd5275f1ec47b5" providerId="LiveId" clId="{67017CA8-8C20-470C-A185-F80BBB214366}" dt="2025-09-01T17:35:55.553" v="387" actId="14100"/>
          <ac:picMkLst>
            <pc:docMk/>
            <pc:sldMk cId="1889216870" sldId="262"/>
            <ac:picMk id="1028" creationId="{9E9903F9-D231-DF18-4E1B-DD7B8EF8E139}"/>
          </ac:picMkLst>
        </pc:picChg>
      </pc:sldChg>
      <pc:sldChg chg="addSp delSp modSp mod">
        <pc:chgData name="Francky Ciceron" userId="9cdd5275f1ec47b5" providerId="LiveId" clId="{67017CA8-8C20-470C-A185-F80BBB214366}" dt="2025-09-02T21:21:27.670" v="1778" actId="20577"/>
        <pc:sldMkLst>
          <pc:docMk/>
          <pc:sldMk cId="358697900" sldId="263"/>
        </pc:sldMkLst>
        <pc:spChg chg="mod">
          <ac:chgData name="Francky Ciceron" userId="9cdd5275f1ec47b5" providerId="LiveId" clId="{67017CA8-8C20-470C-A185-F80BBB214366}" dt="2025-09-02T15:00:56.314" v="1124" actId="20577"/>
          <ac:spMkLst>
            <pc:docMk/>
            <pc:sldMk cId="358697900" sldId="263"/>
            <ac:spMk id="2" creationId="{42405AB4-04FE-A6DB-BEE9-D3FA46A1EED3}"/>
          </ac:spMkLst>
        </pc:spChg>
        <pc:spChg chg="mod">
          <ac:chgData name="Francky Ciceron" userId="9cdd5275f1ec47b5" providerId="LiveId" clId="{67017CA8-8C20-470C-A185-F80BBB214366}" dt="2025-09-02T21:21:27.670" v="1778" actId="20577"/>
          <ac:spMkLst>
            <pc:docMk/>
            <pc:sldMk cId="358697900" sldId="263"/>
            <ac:spMk id="3" creationId="{2B1B4F38-7345-3F61-3908-838E600AE06B}"/>
          </ac:spMkLst>
        </pc:spChg>
        <pc:spChg chg="add del mod">
          <ac:chgData name="Francky Ciceron" userId="9cdd5275f1ec47b5" providerId="LiveId" clId="{67017CA8-8C20-470C-A185-F80BBB214366}" dt="2025-09-02T21:05:48.777" v="1490"/>
          <ac:spMkLst>
            <pc:docMk/>
            <pc:sldMk cId="358697900" sldId="263"/>
            <ac:spMk id="5" creationId="{654414E8-0749-BA0A-B20D-DD8D740A2263}"/>
          </ac:spMkLst>
        </pc:spChg>
        <pc:graphicFrameChg chg="add mod">
          <ac:chgData name="Francky Ciceron" userId="9cdd5275f1ec47b5" providerId="LiveId" clId="{67017CA8-8C20-470C-A185-F80BBB214366}" dt="2025-09-02T21:05:48.777" v="1490"/>
          <ac:graphicFrameMkLst>
            <pc:docMk/>
            <pc:sldMk cId="358697900" sldId="263"/>
            <ac:graphicFrameMk id="6" creationId="{66EE27FA-791D-0CF2-C1AA-2024F43B0EFA}"/>
          </ac:graphicFrameMkLst>
        </pc:graphicFrameChg>
        <pc:picChg chg="del">
          <ac:chgData name="Francky Ciceron" userId="9cdd5275f1ec47b5" providerId="LiveId" clId="{67017CA8-8C20-470C-A185-F80BBB214366}" dt="2025-09-02T21:05:21.985" v="1487" actId="478"/>
          <ac:picMkLst>
            <pc:docMk/>
            <pc:sldMk cId="358697900" sldId="263"/>
            <ac:picMk id="12" creationId="{16A808BE-08B0-3BEC-940C-22B997985E60}"/>
          </ac:picMkLst>
        </pc:picChg>
      </pc:sldChg>
      <pc:sldChg chg="addSp delSp modSp mod setBg">
        <pc:chgData name="Francky Ciceron" userId="9cdd5275f1ec47b5" providerId="LiveId" clId="{67017CA8-8C20-470C-A185-F80BBB214366}" dt="2025-09-02T15:44:47.195" v="1142"/>
        <pc:sldMkLst>
          <pc:docMk/>
          <pc:sldMk cId="2772765043" sldId="264"/>
        </pc:sldMkLst>
        <pc:spChg chg="mod">
          <ac:chgData name="Francky Ciceron" userId="9cdd5275f1ec47b5" providerId="LiveId" clId="{67017CA8-8C20-470C-A185-F80BBB214366}" dt="2025-09-01T17:43:50.910" v="725" actId="313"/>
          <ac:spMkLst>
            <pc:docMk/>
            <pc:sldMk cId="2772765043" sldId="264"/>
            <ac:spMk id="2" creationId="{315C3484-BC1F-A45A-A944-59513042DF0F}"/>
          </ac:spMkLst>
        </pc:spChg>
        <pc:spChg chg="mod">
          <ac:chgData name="Francky Ciceron" userId="9cdd5275f1ec47b5" providerId="LiveId" clId="{67017CA8-8C20-470C-A185-F80BBB214366}" dt="2025-09-02T15:44:47.195" v="1142"/>
          <ac:spMkLst>
            <pc:docMk/>
            <pc:sldMk cId="2772765043" sldId="264"/>
            <ac:spMk id="3" creationId="{75361DA3-C827-9064-DCBE-F01F6350BA4C}"/>
          </ac:spMkLst>
        </pc:spChg>
        <pc:spChg chg="add">
          <ac:chgData name="Francky Ciceron" userId="9cdd5275f1ec47b5" providerId="LiveId" clId="{67017CA8-8C20-470C-A185-F80BBB214366}" dt="2025-09-01T17:43:36.128" v="718" actId="26606"/>
          <ac:spMkLst>
            <pc:docMk/>
            <pc:sldMk cId="2772765043" sldId="264"/>
            <ac:spMk id="2054" creationId="{DBC6133C-0615-4CE4-9132-37E609A9BDFA}"/>
          </ac:spMkLst>
        </pc:spChg>
        <pc:spChg chg="add">
          <ac:chgData name="Francky Ciceron" userId="9cdd5275f1ec47b5" providerId="LiveId" clId="{67017CA8-8C20-470C-A185-F80BBB214366}" dt="2025-09-01T17:43:36.128" v="718" actId="26606"/>
          <ac:spMkLst>
            <pc:docMk/>
            <pc:sldMk cId="2772765043" sldId="264"/>
            <ac:spMk id="2056" creationId="{169CC832-2974-4E8D-90ED-3E2941BA7336}"/>
          </ac:spMkLst>
        </pc:spChg>
        <pc:spChg chg="add">
          <ac:chgData name="Francky Ciceron" userId="9cdd5275f1ec47b5" providerId="LiveId" clId="{67017CA8-8C20-470C-A185-F80BBB214366}" dt="2025-09-01T17:43:36.128" v="718" actId="26606"/>
          <ac:spMkLst>
            <pc:docMk/>
            <pc:sldMk cId="2772765043" sldId="264"/>
            <ac:spMk id="2058" creationId="{55222F96-971A-4F90-B841-6BAB416C7AC1}"/>
          </ac:spMkLst>
        </pc:spChg>
        <pc:spChg chg="add">
          <ac:chgData name="Francky Ciceron" userId="9cdd5275f1ec47b5" providerId="LiveId" clId="{67017CA8-8C20-470C-A185-F80BBB214366}" dt="2025-09-01T17:43:36.128" v="718" actId="26606"/>
          <ac:spMkLst>
            <pc:docMk/>
            <pc:sldMk cId="2772765043" sldId="264"/>
            <ac:spMk id="2060" creationId="{08980754-6F4B-43C9-B9BE-127B6BED6586}"/>
          </ac:spMkLst>
        </pc:spChg>
        <pc:spChg chg="add">
          <ac:chgData name="Francky Ciceron" userId="9cdd5275f1ec47b5" providerId="LiveId" clId="{67017CA8-8C20-470C-A185-F80BBB214366}" dt="2025-09-01T17:43:36.128" v="718" actId="26606"/>
          <ac:spMkLst>
            <pc:docMk/>
            <pc:sldMk cId="2772765043" sldId="264"/>
            <ac:spMk id="2062" creationId="{2C1BBA94-3F40-40AA-8BB9-E69E25E537C1}"/>
          </ac:spMkLst>
        </pc:spChg>
        <pc:picChg chg="add mod">
          <ac:chgData name="Francky Ciceron" userId="9cdd5275f1ec47b5" providerId="LiveId" clId="{67017CA8-8C20-470C-A185-F80BBB214366}" dt="2025-09-01T17:43:36.128" v="718" actId="26606"/>
          <ac:picMkLst>
            <pc:docMk/>
            <pc:sldMk cId="2772765043" sldId="264"/>
            <ac:picMk id="2049" creationId="{6DD26B1F-273A-41F7-A954-ED50CE222D91}"/>
          </ac:picMkLst>
        </pc:picChg>
      </pc:sldChg>
      <pc:sldChg chg="del">
        <pc:chgData name="Francky Ciceron" userId="9cdd5275f1ec47b5" providerId="LiveId" clId="{67017CA8-8C20-470C-A185-F80BBB214366}" dt="2025-09-03T16:49:36.029" v="1971" actId="2696"/>
        <pc:sldMkLst>
          <pc:docMk/>
          <pc:sldMk cId="2781207743" sldId="265"/>
        </pc:sldMkLst>
      </pc:sldChg>
      <pc:sldChg chg="del">
        <pc:chgData name="Francky Ciceron" userId="9cdd5275f1ec47b5" providerId="LiveId" clId="{67017CA8-8C20-470C-A185-F80BBB214366}" dt="2025-09-03T16:49:42.427" v="1972" actId="2696"/>
        <pc:sldMkLst>
          <pc:docMk/>
          <pc:sldMk cId="134683635" sldId="266"/>
        </pc:sldMkLst>
      </pc:sldChg>
      <pc:sldChg chg="del">
        <pc:chgData name="Francky Ciceron" userId="9cdd5275f1ec47b5" providerId="LiveId" clId="{67017CA8-8C20-470C-A185-F80BBB214366}" dt="2025-09-03T17:23:44.422" v="2159" actId="2696"/>
        <pc:sldMkLst>
          <pc:docMk/>
          <pc:sldMk cId="2746408060" sldId="267"/>
        </pc:sldMkLst>
      </pc:sldChg>
      <pc:sldChg chg="del">
        <pc:chgData name="Francky Ciceron" userId="9cdd5275f1ec47b5" providerId="LiveId" clId="{67017CA8-8C20-470C-A185-F80BBB214366}" dt="2025-09-03T17:24:24.764" v="2162" actId="2696"/>
        <pc:sldMkLst>
          <pc:docMk/>
          <pc:sldMk cId="2977305666" sldId="269"/>
        </pc:sldMkLst>
      </pc:sldChg>
      <pc:sldChg chg="del">
        <pc:chgData name="Francky Ciceron" userId="9cdd5275f1ec47b5" providerId="LiveId" clId="{67017CA8-8C20-470C-A185-F80BBB214366}" dt="2025-09-03T17:24:39.977" v="2163" actId="2696"/>
        <pc:sldMkLst>
          <pc:docMk/>
          <pc:sldMk cId="3805336151" sldId="270"/>
        </pc:sldMkLst>
      </pc:sldChg>
      <pc:sldChg chg="del">
        <pc:chgData name="Francky Ciceron" userId="9cdd5275f1ec47b5" providerId="LiveId" clId="{67017CA8-8C20-470C-A185-F80BBB214366}" dt="2025-09-03T17:24:05.059" v="2160" actId="2696"/>
        <pc:sldMkLst>
          <pc:docMk/>
          <pc:sldMk cId="2170062934" sldId="271"/>
        </pc:sldMkLst>
      </pc:sldChg>
      <pc:sldChg chg="del">
        <pc:chgData name="Francky Ciceron" userId="9cdd5275f1ec47b5" providerId="LiveId" clId="{67017CA8-8C20-470C-A185-F80BBB214366}" dt="2025-09-03T17:24:44.973" v="2164" actId="2696"/>
        <pc:sldMkLst>
          <pc:docMk/>
          <pc:sldMk cId="4190632793" sldId="272"/>
        </pc:sldMkLst>
      </pc:sldChg>
      <pc:sldChg chg="addSp delSp modSp mod">
        <pc:chgData name="Francky Ciceron" userId="9cdd5275f1ec47b5" providerId="LiveId" clId="{67017CA8-8C20-470C-A185-F80BBB214366}" dt="2025-09-03T19:04:09.808" v="2506" actId="20577"/>
        <pc:sldMkLst>
          <pc:docMk/>
          <pc:sldMk cId="1593523967" sldId="273"/>
        </pc:sldMkLst>
        <pc:spChg chg="mod">
          <ac:chgData name="Francky Ciceron" userId="9cdd5275f1ec47b5" providerId="LiveId" clId="{67017CA8-8C20-470C-A185-F80BBB214366}" dt="2025-09-03T18:31:19.411" v="2246" actId="14100"/>
          <ac:spMkLst>
            <pc:docMk/>
            <pc:sldMk cId="1593523967" sldId="273"/>
            <ac:spMk id="2" creationId="{E5F85F08-B699-1369-7279-9D743E8272CB}"/>
          </ac:spMkLst>
        </pc:spChg>
        <pc:spChg chg="add del mod">
          <ac:chgData name="Francky Ciceron" userId="9cdd5275f1ec47b5" providerId="LiveId" clId="{67017CA8-8C20-470C-A185-F80BBB214366}" dt="2025-09-03T19:04:09.808" v="2506" actId="20577"/>
          <ac:spMkLst>
            <pc:docMk/>
            <pc:sldMk cId="1593523967" sldId="273"/>
            <ac:spMk id="3" creationId="{77490F24-A423-35D5-E4EE-7151F54CFDEE}"/>
          </ac:spMkLst>
        </pc:spChg>
        <pc:spChg chg="add del">
          <ac:chgData name="Francky Ciceron" userId="9cdd5275f1ec47b5" providerId="LiveId" clId="{67017CA8-8C20-470C-A185-F80BBB214366}" dt="2025-09-03T18:23:09.437" v="2194" actId="26606"/>
          <ac:spMkLst>
            <pc:docMk/>
            <pc:sldMk cId="1593523967" sldId="273"/>
            <ac:spMk id="25" creationId="{D85B21DA-8751-5ACA-2CFD-8144ACBF64D3}"/>
          </ac:spMkLst>
        </pc:spChg>
        <pc:spChg chg="add del">
          <ac:chgData name="Francky Ciceron" userId="9cdd5275f1ec47b5" providerId="LiveId" clId="{67017CA8-8C20-470C-A185-F80BBB214366}" dt="2025-09-03T18:22:57.952" v="2188" actId="26606"/>
          <ac:spMkLst>
            <pc:docMk/>
            <pc:sldMk cId="1593523967" sldId="273"/>
            <ac:spMk id="33" creationId="{77490F24-A423-35D5-E4EE-7151F54CFDEE}"/>
          </ac:spMkLst>
        </pc:spChg>
        <pc:spChg chg="add del">
          <ac:chgData name="Francky Ciceron" userId="9cdd5275f1ec47b5" providerId="LiveId" clId="{67017CA8-8C20-470C-A185-F80BBB214366}" dt="2025-09-03T18:23:01.146" v="2190" actId="26606"/>
          <ac:spMkLst>
            <pc:docMk/>
            <pc:sldMk cId="1593523967" sldId="273"/>
            <ac:spMk id="35" creationId="{77490F24-A423-35D5-E4EE-7151F54CFDEE}"/>
          </ac:spMkLst>
        </pc:spChg>
        <pc:spChg chg="add del">
          <ac:chgData name="Francky Ciceron" userId="9cdd5275f1ec47b5" providerId="LiveId" clId="{67017CA8-8C20-470C-A185-F80BBB214366}" dt="2025-09-03T18:23:06.420" v="2192" actId="26606"/>
          <ac:spMkLst>
            <pc:docMk/>
            <pc:sldMk cId="1593523967" sldId="273"/>
            <ac:spMk id="39" creationId="{D1D34770-47A8-402C-AF23-2B653F2D88C1}"/>
          </ac:spMkLst>
        </pc:spChg>
        <pc:spChg chg="add del">
          <ac:chgData name="Francky Ciceron" userId="9cdd5275f1ec47b5" providerId="LiveId" clId="{67017CA8-8C20-470C-A185-F80BBB214366}" dt="2025-09-03T18:23:06.420" v="2192" actId="26606"/>
          <ac:spMkLst>
            <pc:docMk/>
            <pc:sldMk cId="1593523967" sldId="273"/>
            <ac:spMk id="40" creationId="{77490F24-A423-35D5-E4EE-7151F54CFDEE}"/>
          </ac:spMkLst>
        </pc:spChg>
        <pc:spChg chg="add del">
          <ac:chgData name="Francky Ciceron" userId="9cdd5275f1ec47b5" providerId="LiveId" clId="{67017CA8-8C20-470C-A185-F80BBB214366}" dt="2025-09-03T18:23:09.437" v="2194" actId="26606"/>
          <ac:spMkLst>
            <pc:docMk/>
            <pc:sldMk cId="1593523967" sldId="273"/>
            <ac:spMk id="42" creationId="{77490F24-A423-35D5-E4EE-7151F54CFDEE}"/>
          </ac:spMkLst>
        </pc:spChg>
        <pc:grpChg chg="add del">
          <ac:chgData name="Francky Ciceron" userId="9cdd5275f1ec47b5" providerId="LiveId" clId="{67017CA8-8C20-470C-A185-F80BBB214366}" dt="2025-09-03T18:23:01.146" v="2190" actId="26606"/>
          <ac:grpSpMkLst>
            <pc:docMk/>
            <pc:sldMk cId="1593523967" sldId="273"/>
            <ac:grpSpMk id="36" creationId="{1FD67D68-9B83-C338-8342-3348D8F22347}"/>
          </ac:grpSpMkLst>
        </pc:grpChg>
        <pc:grpChg chg="add del">
          <ac:chgData name="Francky Ciceron" userId="9cdd5275f1ec47b5" providerId="LiveId" clId="{67017CA8-8C20-470C-A185-F80BBB214366}" dt="2025-09-03T18:23:09.437" v="2194" actId="26606"/>
          <ac:grpSpMkLst>
            <pc:docMk/>
            <pc:sldMk cId="1593523967" sldId="273"/>
            <ac:grpSpMk id="43" creationId="{1FD67D68-9B83-C338-8342-3348D8F22347}"/>
          </ac:grpSpMkLst>
        </pc:grpChg>
        <pc:graphicFrameChg chg="add del">
          <ac:chgData name="Francky Ciceron" userId="9cdd5275f1ec47b5" providerId="LiveId" clId="{67017CA8-8C20-470C-A185-F80BBB214366}" dt="2025-09-03T18:22:31.811" v="2182" actId="26606"/>
          <ac:graphicFrameMkLst>
            <pc:docMk/>
            <pc:sldMk cId="1593523967" sldId="273"/>
            <ac:graphicFrameMk id="27" creationId="{A3D532FF-BC7D-7B9F-8D63-A4671F23C055}"/>
          </ac:graphicFrameMkLst>
        </pc:graphicFrameChg>
        <pc:graphicFrameChg chg="add del">
          <ac:chgData name="Francky Ciceron" userId="9cdd5275f1ec47b5" providerId="LiveId" clId="{67017CA8-8C20-470C-A185-F80BBB214366}" dt="2025-09-03T18:22:33.678" v="2184" actId="26606"/>
          <ac:graphicFrameMkLst>
            <pc:docMk/>
            <pc:sldMk cId="1593523967" sldId="273"/>
            <ac:graphicFrameMk id="29" creationId="{41F77BBD-9054-8C0C-76F7-6A16EF42809A}"/>
          </ac:graphicFrameMkLst>
        </pc:graphicFrameChg>
        <pc:graphicFrameChg chg="add del">
          <ac:chgData name="Francky Ciceron" userId="9cdd5275f1ec47b5" providerId="LiveId" clId="{67017CA8-8C20-470C-A185-F80BBB214366}" dt="2025-09-03T18:22:45.502" v="2186" actId="26606"/>
          <ac:graphicFrameMkLst>
            <pc:docMk/>
            <pc:sldMk cId="1593523967" sldId="273"/>
            <ac:graphicFrameMk id="31" creationId="{A3D532FF-BC7D-7B9F-8D63-A4671F23C055}"/>
          </ac:graphicFrameMkLst>
        </pc:graphicFrameChg>
        <pc:picChg chg="mod">
          <ac:chgData name="Francky Ciceron" userId="9cdd5275f1ec47b5" providerId="LiveId" clId="{67017CA8-8C20-470C-A185-F80BBB214366}" dt="2025-09-03T19:01:47.063" v="2488" actId="14100"/>
          <ac:picMkLst>
            <pc:docMk/>
            <pc:sldMk cId="1593523967" sldId="273"/>
            <ac:picMk id="5" creationId="{C2F4E33A-574D-F920-C125-459237C16CF2}"/>
          </ac:picMkLst>
        </pc:picChg>
        <pc:cxnChg chg="add del">
          <ac:chgData name="Francky Ciceron" userId="9cdd5275f1ec47b5" providerId="LiveId" clId="{67017CA8-8C20-470C-A185-F80BBB214366}" dt="2025-09-03T18:22:57.952" v="2188" actId="26606"/>
          <ac:cxnSpMkLst>
            <pc:docMk/>
            <pc:sldMk cId="1593523967" sldId="273"/>
            <ac:cxnSpMk id="30" creationId="{FC23E3B9-5ABF-58B3-E2B0-E9A5DAA90037}"/>
          </ac:cxnSpMkLst>
        </pc:cxnChg>
      </pc:sldChg>
      <pc:sldChg chg="modSp new mod">
        <pc:chgData name="Francky Ciceron" userId="9cdd5275f1ec47b5" providerId="LiveId" clId="{67017CA8-8C20-470C-A185-F80BBB214366}" dt="2025-09-01T17:17:10.118" v="54" actId="27636"/>
        <pc:sldMkLst>
          <pc:docMk/>
          <pc:sldMk cId="3490439505" sldId="274"/>
        </pc:sldMkLst>
        <pc:spChg chg="mod">
          <ac:chgData name="Francky Ciceron" userId="9cdd5275f1ec47b5" providerId="LiveId" clId="{67017CA8-8C20-470C-A185-F80BBB214366}" dt="2025-09-01T17:16:37.913" v="2" actId="27636"/>
          <ac:spMkLst>
            <pc:docMk/>
            <pc:sldMk cId="3490439505" sldId="274"/>
            <ac:spMk id="2" creationId="{CCF77670-D6D7-4FF2-3FFC-6B2393FE0A0F}"/>
          </ac:spMkLst>
        </pc:spChg>
        <pc:spChg chg="mod">
          <ac:chgData name="Francky Ciceron" userId="9cdd5275f1ec47b5" providerId="LiveId" clId="{67017CA8-8C20-470C-A185-F80BBB214366}" dt="2025-09-01T17:17:10.118" v="54" actId="27636"/>
          <ac:spMkLst>
            <pc:docMk/>
            <pc:sldMk cId="3490439505" sldId="274"/>
            <ac:spMk id="3" creationId="{F4427ABB-A89B-2601-A5C4-2332BFB2E919}"/>
          </ac:spMkLst>
        </pc:spChg>
      </pc:sldChg>
      <pc:sldChg chg="addSp delSp modSp add mod">
        <pc:chgData name="Francky Ciceron" userId="9cdd5275f1ec47b5" providerId="LiveId" clId="{67017CA8-8C20-470C-A185-F80BBB214366}" dt="2025-09-02T19:37:16.771" v="1207" actId="20577"/>
        <pc:sldMkLst>
          <pc:docMk/>
          <pc:sldMk cId="2465295420" sldId="275"/>
        </pc:sldMkLst>
        <pc:spChg chg="mod">
          <ac:chgData name="Francky Ciceron" userId="9cdd5275f1ec47b5" providerId="LiveId" clId="{67017CA8-8C20-470C-A185-F80BBB214366}" dt="2025-09-01T21:51:03.633" v="1074" actId="26606"/>
          <ac:spMkLst>
            <pc:docMk/>
            <pc:sldMk cId="2465295420" sldId="275"/>
            <ac:spMk id="2" creationId="{D94E5B41-60F9-F2B6-05CC-CC63A7B0231E}"/>
          </ac:spMkLst>
        </pc:spChg>
        <pc:spChg chg="mod">
          <ac:chgData name="Francky Ciceron" userId="9cdd5275f1ec47b5" providerId="LiveId" clId="{67017CA8-8C20-470C-A185-F80BBB214366}" dt="2025-09-02T19:37:16.771" v="1207" actId="20577"/>
          <ac:spMkLst>
            <pc:docMk/>
            <pc:sldMk cId="2465295420" sldId="275"/>
            <ac:spMk id="3" creationId="{9AD7E0C6-F817-A973-FF1D-B7DA9EDE7872}"/>
          </ac:spMkLst>
        </pc:spChg>
        <pc:spChg chg="add">
          <ac:chgData name="Francky Ciceron" userId="9cdd5275f1ec47b5" providerId="LiveId" clId="{67017CA8-8C20-470C-A185-F80BBB214366}" dt="2025-09-01T21:51:03.633" v="1074" actId="26606"/>
          <ac:spMkLst>
            <pc:docMk/>
            <pc:sldMk cId="2465295420" sldId="275"/>
            <ac:spMk id="3090" creationId="{979E27D9-03C7-44E2-9FF8-15D0C8506AF7}"/>
          </ac:spMkLst>
        </pc:spChg>
        <pc:spChg chg="add">
          <ac:chgData name="Francky Ciceron" userId="9cdd5275f1ec47b5" providerId="LiveId" clId="{67017CA8-8C20-470C-A185-F80BBB214366}" dt="2025-09-01T21:51:03.633" v="1074" actId="26606"/>
          <ac:spMkLst>
            <pc:docMk/>
            <pc:sldMk cId="2465295420" sldId="275"/>
            <ac:spMk id="3092" creationId="{EEBF1590-3B36-48EE-A89D-3B6F3CB256AB}"/>
          </ac:spMkLst>
        </pc:spChg>
        <pc:spChg chg="add">
          <ac:chgData name="Francky Ciceron" userId="9cdd5275f1ec47b5" providerId="LiveId" clId="{67017CA8-8C20-470C-A185-F80BBB214366}" dt="2025-09-01T21:51:03.633" v="1074" actId="26606"/>
          <ac:spMkLst>
            <pc:docMk/>
            <pc:sldMk cId="2465295420" sldId="275"/>
            <ac:spMk id="3094" creationId="{AC8F6C8C-AB5A-4548-942D-E3FD40ACBC49}"/>
          </ac:spMkLst>
        </pc:spChg>
        <pc:picChg chg="add mod">
          <ac:chgData name="Francky Ciceron" userId="9cdd5275f1ec47b5" providerId="LiveId" clId="{67017CA8-8C20-470C-A185-F80BBB214366}" dt="2025-09-01T21:51:03.633" v="1074" actId="26606"/>
          <ac:picMkLst>
            <pc:docMk/>
            <pc:sldMk cId="2465295420" sldId="275"/>
            <ac:picMk id="3074" creationId="{BDA9311D-EB58-4AE2-3B58-73FCE98D5702}"/>
          </ac:picMkLst>
        </pc:picChg>
      </pc:sldChg>
      <pc:sldChg chg="addSp delSp modSp add mod">
        <pc:chgData name="Francky Ciceron" userId="9cdd5275f1ec47b5" providerId="LiveId" clId="{67017CA8-8C20-470C-A185-F80BBB214366}" dt="2025-09-03T16:32:47.455" v="1847" actId="20577"/>
        <pc:sldMkLst>
          <pc:docMk/>
          <pc:sldMk cId="2539007489" sldId="276"/>
        </pc:sldMkLst>
        <pc:spChg chg="mod">
          <ac:chgData name="Francky Ciceron" userId="9cdd5275f1ec47b5" providerId="LiveId" clId="{67017CA8-8C20-470C-A185-F80BBB214366}" dt="2025-09-02T19:39:06.430" v="1225" actId="20577"/>
          <ac:spMkLst>
            <pc:docMk/>
            <pc:sldMk cId="2539007489" sldId="276"/>
            <ac:spMk id="2" creationId="{C8F80EF1-17A5-89A4-4DC8-EB8197DDD13F}"/>
          </ac:spMkLst>
        </pc:spChg>
        <pc:spChg chg="mod">
          <ac:chgData name="Francky Ciceron" userId="9cdd5275f1ec47b5" providerId="LiveId" clId="{67017CA8-8C20-470C-A185-F80BBB214366}" dt="2025-09-03T16:32:47.455" v="1847" actId="20577"/>
          <ac:spMkLst>
            <pc:docMk/>
            <pc:sldMk cId="2539007489" sldId="276"/>
            <ac:spMk id="3" creationId="{0F1F71CC-8C35-F544-1DD6-8594E36468BC}"/>
          </ac:spMkLst>
        </pc:spChg>
        <pc:spChg chg="add del mod">
          <ac:chgData name="Francky Ciceron" userId="9cdd5275f1ec47b5" providerId="LiveId" clId="{67017CA8-8C20-470C-A185-F80BBB214366}" dt="2025-09-02T19:47:15.371" v="1337"/>
          <ac:spMkLst>
            <pc:docMk/>
            <pc:sldMk cId="2539007489" sldId="276"/>
            <ac:spMk id="4" creationId="{85A2BB3D-A7F4-3486-FD38-4223CE0849D7}"/>
          </ac:spMkLst>
        </pc:spChg>
        <pc:graphicFrameChg chg="add mod">
          <ac:chgData name="Francky Ciceron" userId="9cdd5275f1ec47b5" providerId="LiveId" clId="{67017CA8-8C20-470C-A185-F80BBB214366}" dt="2025-09-02T19:47:15.371" v="1337"/>
          <ac:graphicFrameMkLst>
            <pc:docMk/>
            <pc:sldMk cId="2539007489" sldId="276"/>
            <ac:graphicFrameMk id="5" creationId="{1E3EB2FD-C7D5-96C5-A7A0-F4E1A0431AAB}"/>
          </ac:graphicFrameMkLst>
        </pc:graphicFrameChg>
        <pc:picChg chg="del">
          <ac:chgData name="Francky Ciceron" userId="9cdd5275f1ec47b5" providerId="LiveId" clId="{67017CA8-8C20-470C-A185-F80BBB214366}" dt="2025-09-02T19:46:51.948" v="1335" actId="478"/>
          <ac:picMkLst>
            <pc:docMk/>
            <pc:sldMk cId="2539007489" sldId="276"/>
            <ac:picMk id="1028" creationId="{8D09A8C1-21C5-946D-BAA7-17DFC3AD71A2}"/>
          </ac:picMkLst>
        </pc:picChg>
        <pc:picChg chg="del">
          <ac:chgData name="Francky Ciceron" userId="9cdd5275f1ec47b5" providerId="LiveId" clId="{67017CA8-8C20-470C-A185-F80BBB214366}" dt="2025-09-02T19:38:44.603" v="1210" actId="478"/>
          <ac:picMkLst>
            <pc:docMk/>
            <pc:sldMk cId="2539007489" sldId="276"/>
            <ac:picMk id="4098" creationId="{FEAFB744-5B9B-CD53-349A-DFC6967D0981}"/>
          </ac:picMkLst>
        </pc:picChg>
        <pc:picChg chg="del">
          <ac:chgData name="Francky Ciceron" userId="9cdd5275f1ec47b5" providerId="LiveId" clId="{67017CA8-8C20-470C-A185-F80BBB214366}" dt="2025-09-02T19:38:42.208" v="1209" actId="478"/>
          <ac:picMkLst>
            <pc:docMk/>
            <pc:sldMk cId="2539007489" sldId="276"/>
            <ac:picMk id="4099" creationId="{E0C4A32A-41F5-BC3A-8693-399A9543FEB2}"/>
          </ac:picMkLst>
        </pc:picChg>
      </pc:sldChg>
      <pc:sldChg chg="addSp delSp modSp add mod setBg">
        <pc:chgData name="Francky Ciceron" userId="9cdd5275f1ec47b5" providerId="LiveId" clId="{67017CA8-8C20-470C-A185-F80BBB214366}" dt="2025-09-03T16:48:56.557" v="1970" actId="20577"/>
        <pc:sldMkLst>
          <pc:docMk/>
          <pc:sldMk cId="4150758790" sldId="277"/>
        </pc:sldMkLst>
        <pc:spChg chg="mod">
          <ac:chgData name="Francky Ciceron" userId="9cdd5275f1ec47b5" providerId="LiveId" clId="{67017CA8-8C20-470C-A185-F80BBB214366}" dt="2025-09-03T16:39:40.157" v="1854" actId="26606"/>
          <ac:spMkLst>
            <pc:docMk/>
            <pc:sldMk cId="4150758790" sldId="277"/>
            <ac:spMk id="2" creationId="{1627C465-A574-57EA-10B9-37F1092381CC}"/>
          </ac:spMkLst>
        </pc:spChg>
        <pc:spChg chg="mod">
          <ac:chgData name="Francky Ciceron" userId="9cdd5275f1ec47b5" providerId="LiveId" clId="{67017CA8-8C20-470C-A185-F80BBB214366}" dt="2025-09-03T16:48:56.557" v="1970" actId="20577"/>
          <ac:spMkLst>
            <pc:docMk/>
            <pc:sldMk cId="4150758790" sldId="277"/>
            <ac:spMk id="3" creationId="{3991B41E-98B3-EB5F-7533-DAB5768B5255}"/>
          </ac:spMkLst>
        </pc:spChg>
        <pc:spChg chg="add del mod">
          <ac:chgData name="Francky Ciceron" userId="9cdd5275f1ec47b5" providerId="LiveId" clId="{67017CA8-8C20-470C-A185-F80BBB214366}" dt="2025-09-03T16:39:12.655" v="1850"/>
          <ac:spMkLst>
            <pc:docMk/>
            <pc:sldMk cId="4150758790" sldId="277"/>
            <ac:spMk id="5" creationId="{CB8C0BB2-A981-EF9F-A77E-AD17758DF12F}"/>
          </ac:spMkLst>
        </pc:spChg>
        <pc:spChg chg="add del">
          <ac:chgData name="Francky Ciceron" userId="9cdd5275f1ec47b5" providerId="LiveId" clId="{67017CA8-8C20-470C-A185-F80BBB214366}" dt="2025-09-03T16:39:40.148" v="1853" actId="26606"/>
          <ac:spMkLst>
            <pc:docMk/>
            <pc:sldMk cId="4150758790" sldId="277"/>
            <ac:spMk id="12" creationId="{2B97F24A-32CE-4C1C-A50D-3016B394DCFB}"/>
          </ac:spMkLst>
        </pc:spChg>
        <pc:spChg chg="add del">
          <ac:chgData name="Francky Ciceron" userId="9cdd5275f1ec47b5" providerId="LiveId" clId="{67017CA8-8C20-470C-A185-F80BBB214366}" dt="2025-09-03T16:39:40.148" v="1853" actId="26606"/>
          <ac:spMkLst>
            <pc:docMk/>
            <pc:sldMk cId="4150758790" sldId="277"/>
            <ac:spMk id="14" creationId="{CD8B4F24-440B-49E9-B85D-733523DC064B}"/>
          </ac:spMkLst>
        </pc:spChg>
        <pc:grpChg chg="add">
          <ac:chgData name="Francky Ciceron" userId="9cdd5275f1ec47b5" providerId="LiveId" clId="{67017CA8-8C20-470C-A185-F80BBB214366}" dt="2025-09-03T16:39:40.157" v="1854" actId="26606"/>
          <ac:grpSpMkLst>
            <pc:docMk/>
            <pc:sldMk cId="4150758790" sldId="277"/>
            <ac:grpSpMk id="16" creationId="{6258F736-B256-8039-9DC6-F4E49A5C5AD5}"/>
          </ac:grpSpMkLst>
        </pc:grpChg>
        <pc:graphicFrameChg chg="del mod">
          <ac:chgData name="Francky Ciceron" userId="9cdd5275f1ec47b5" providerId="LiveId" clId="{67017CA8-8C20-470C-A185-F80BBB214366}" dt="2025-09-03T16:39:08.304" v="1849" actId="478"/>
          <ac:graphicFrameMkLst>
            <pc:docMk/>
            <pc:sldMk cId="4150758790" sldId="277"/>
            <ac:graphicFrameMk id="6" creationId="{22445E38-449B-89AD-09DB-BDCA274BD885}"/>
          </ac:graphicFrameMkLst>
        </pc:graphicFrameChg>
        <pc:picChg chg="add mod">
          <ac:chgData name="Francky Ciceron" userId="9cdd5275f1ec47b5" providerId="LiveId" clId="{67017CA8-8C20-470C-A185-F80BBB214366}" dt="2025-09-03T16:39:40.157" v="1854" actId="26606"/>
          <ac:picMkLst>
            <pc:docMk/>
            <pc:sldMk cId="4150758790" sldId="277"/>
            <ac:picMk id="7" creationId="{4B6BFFB0-907C-4C86-BF96-2C5A230F8D75}"/>
          </ac:picMkLst>
        </pc:picChg>
      </pc:sldChg>
      <pc:sldChg chg="addSp delSp modSp add mod">
        <pc:chgData name="Francky Ciceron" userId="9cdd5275f1ec47b5" providerId="LiveId" clId="{67017CA8-8C20-470C-A185-F80BBB214366}" dt="2025-09-03T17:09:52.331" v="2106" actId="20577"/>
        <pc:sldMkLst>
          <pc:docMk/>
          <pc:sldMk cId="715494677" sldId="278"/>
        </pc:sldMkLst>
        <pc:spChg chg="mod">
          <ac:chgData name="Francky Ciceron" userId="9cdd5275f1ec47b5" providerId="LiveId" clId="{67017CA8-8C20-470C-A185-F80BBB214366}" dt="2025-09-03T17:05:13.046" v="2000" actId="14100"/>
          <ac:spMkLst>
            <pc:docMk/>
            <pc:sldMk cId="715494677" sldId="278"/>
            <ac:spMk id="2" creationId="{2B0953C2-A5B1-7C2A-9AEF-BD9847D467DA}"/>
          </ac:spMkLst>
        </pc:spChg>
        <pc:spChg chg="mod">
          <ac:chgData name="Francky Ciceron" userId="9cdd5275f1ec47b5" providerId="LiveId" clId="{67017CA8-8C20-470C-A185-F80BBB214366}" dt="2025-09-03T17:09:52.331" v="2106" actId="20577"/>
          <ac:spMkLst>
            <pc:docMk/>
            <pc:sldMk cId="715494677" sldId="278"/>
            <ac:spMk id="3" creationId="{7A45A180-4103-B58D-0649-1F191751F0F3}"/>
          </ac:spMkLst>
        </pc:spChg>
        <pc:spChg chg="add del mod">
          <ac:chgData name="Francky Ciceron" userId="9cdd5275f1ec47b5" providerId="LiveId" clId="{67017CA8-8C20-470C-A185-F80BBB214366}" dt="2025-09-03T17:04:40.889" v="1998"/>
          <ac:spMkLst>
            <pc:docMk/>
            <pc:sldMk cId="715494677" sldId="278"/>
            <ac:spMk id="5" creationId="{7F66517E-0330-CB92-F0F5-4984E3014738}"/>
          </ac:spMkLst>
        </pc:spChg>
        <pc:grpChg chg="del">
          <ac:chgData name="Francky Ciceron" userId="9cdd5275f1ec47b5" providerId="LiveId" clId="{67017CA8-8C20-470C-A185-F80BBB214366}" dt="2025-09-03T17:04:57.204" v="1999" actId="26606"/>
          <ac:grpSpMkLst>
            <pc:docMk/>
            <pc:sldMk cId="715494677" sldId="278"/>
            <ac:grpSpMk id="16" creationId="{9B520626-BFC1-BE51-8D90-BF4FC92B63C7}"/>
          </ac:grpSpMkLst>
        </pc:grpChg>
        <pc:grpChg chg="add">
          <ac:chgData name="Francky Ciceron" userId="9cdd5275f1ec47b5" providerId="LiveId" clId="{67017CA8-8C20-470C-A185-F80BBB214366}" dt="2025-09-03T17:04:57.204" v="1999" actId="26606"/>
          <ac:grpSpMkLst>
            <pc:docMk/>
            <pc:sldMk cId="715494677" sldId="278"/>
            <ac:grpSpMk id="22" creationId="{1FD67D68-9B83-C338-8342-3348D8F22347}"/>
          </ac:grpSpMkLst>
        </pc:grpChg>
        <pc:picChg chg="add mod">
          <ac:chgData name="Francky Ciceron" userId="9cdd5275f1ec47b5" providerId="LiveId" clId="{67017CA8-8C20-470C-A185-F80BBB214366}" dt="2025-09-03T17:04:57.204" v="1999" actId="26606"/>
          <ac:picMkLst>
            <pc:docMk/>
            <pc:sldMk cId="715494677" sldId="278"/>
            <ac:picMk id="6" creationId="{FCBE00A6-AA87-4266-B8AA-2DA282E8D3A6}"/>
          </ac:picMkLst>
        </pc:picChg>
        <pc:picChg chg="del">
          <ac:chgData name="Francky Ciceron" userId="9cdd5275f1ec47b5" providerId="LiveId" clId="{67017CA8-8C20-470C-A185-F80BBB214366}" dt="2025-09-03T17:04:21.983" v="1997" actId="478"/>
          <ac:picMkLst>
            <pc:docMk/>
            <pc:sldMk cId="715494677" sldId="278"/>
            <ac:picMk id="7" creationId="{A7B633C0-CDB1-514A-12DC-BB0A258725A1}"/>
          </ac:picMkLst>
        </pc:picChg>
      </pc:sldChg>
      <pc:sldChg chg="addSp delSp modSp add mod">
        <pc:chgData name="Francky Ciceron" userId="9cdd5275f1ec47b5" providerId="LiveId" clId="{67017CA8-8C20-470C-A185-F80BBB214366}" dt="2025-09-03T17:22:10.749" v="2158" actId="27636"/>
        <pc:sldMkLst>
          <pc:docMk/>
          <pc:sldMk cId="1584442231" sldId="279"/>
        </pc:sldMkLst>
        <pc:spChg chg="mod">
          <ac:chgData name="Francky Ciceron" userId="9cdd5275f1ec47b5" providerId="LiveId" clId="{67017CA8-8C20-470C-A185-F80BBB214366}" dt="2025-09-03T17:22:10.749" v="2158" actId="27636"/>
          <ac:spMkLst>
            <pc:docMk/>
            <pc:sldMk cId="1584442231" sldId="279"/>
            <ac:spMk id="3" creationId="{A5208261-DA47-C85B-88A5-98C47BEBBF52}"/>
          </ac:spMkLst>
        </pc:spChg>
        <pc:spChg chg="add del mod">
          <ac:chgData name="Francky Ciceron" userId="9cdd5275f1ec47b5" providerId="LiveId" clId="{67017CA8-8C20-470C-A185-F80BBB214366}" dt="2025-09-03T17:21:15.545" v="2121"/>
          <ac:spMkLst>
            <pc:docMk/>
            <pc:sldMk cId="1584442231" sldId="279"/>
            <ac:spMk id="5" creationId="{3961FD2B-DBBA-ED60-2D71-13B3148FE464}"/>
          </ac:spMkLst>
        </pc:spChg>
        <pc:graphicFrameChg chg="add mod">
          <ac:chgData name="Francky Ciceron" userId="9cdd5275f1ec47b5" providerId="LiveId" clId="{67017CA8-8C20-470C-A185-F80BBB214366}" dt="2025-09-03T17:21:15.545" v="2121"/>
          <ac:graphicFrameMkLst>
            <pc:docMk/>
            <pc:sldMk cId="1584442231" sldId="279"/>
            <ac:graphicFrameMk id="7" creationId="{2684BEE1-21C1-D32C-4E72-E62B0D13734D}"/>
          </ac:graphicFrameMkLst>
        </pc:graphicFrameChg>
        <pc:picChg chg="del">
          <ac:chgData name="Francky Ciceron" userId="9cdd5275f1ec47b5" providerId="LiveId" clId="{67017CA8-8C20-470C-A185-F80BBB214366}" dt="2025-09-03T17:20:55.608" v="2118" actId="478"/>
          <ac:picMkLst>
            <pc:docMk/>
            <pc:sldMk cId="1584442231" sldId="279"/>
            <ac:picMk id="6" creationId="{94AB7E4F-7959-9F5D-71FC-789DA647D656}"/>
          </ac:picMkLst>
        </pc:picChg>
      </pc:sldChg>
      <pc:sldChg chg="delSp modSp add mod">
        <pc:chgData name="Francky Ciceron" userId="9cdd5275f1ec47b5" providerId="LiveId" clId="{67017CA8-8C20-470C-A185-F80BBB214366}" dt="2025-09-03T19:06:02.186" v="2510" actId="255"/>
        <pc:sldMkLst>
          <pc:docMk/>
          <pc:sldMk cId="3560222311" sldId="280"/>
        </pc:sldMkLst>
        <pc:spChg chg="mod">
          <ac:chgData name="Francky Ciceron" userId="9cdd5275f1ec47b5" providerId="LiveId" clId="{67017CA8-8C20-470C-A185-F80BBB214366}" dt="2025-09-03T19:06:02.186" v="2510" actId="255"/>
          <ac:spMkLst>
            <pc:docMk/>
            <pc:sldMk cId="3560222311" sldId="280"/>
            <ac:spMk id="3" creationId="{B242971B-9CC4-CF4A-550F-AD75510E25A9}"/>
          </ac:spMkLst>
        </pc:spChg>
        <pc:picChg chg="del">
          <ac:chgData name="Francky Ciceron" userId="9cdd5275f1ec47b5" providerId="LiveId" clId="{67017CA8-8C20-470C-A185-F80BBB214366}" dt="2025-09-03T19:05:46.546" v="2507" actId="478"/>
          <ac:picMkLst>
            <pc:docMk/>
            <pc:sldMk cId="3560222311" sldId="280"/>
            <ac:picMk id="5" creationId="{972A44C8-F463-E16A-AF23-91A3DDA6CDD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9cdd5275f1ec47b5/Documents/Documents/Data%20analytics/Course%20July%2028%5eJ%202025/Excel/Excel%20assignment%20Data%20Analysis%20and%20business%20recommendations%20-%20Francky%20Cicer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9cdd5275f1ec47b5/Documents/Documents/Data%20analytics/Course%20July%2028%5eJ%202025/Excel/Excel%20assignment%20Data%20Analysis%20and%20business%20recommendations%20-%20Francky%20Cicer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9cdd5275f1ec47b5/Documents/Documents/Data%20analytics/Course%20July%2028%5eJ%202025/Excel/Excel%20assignment%20Data%20Analysis%20and%20business%20recommendations%20-%20Francky%20Ciceron.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assignment Data Analysis and business recommendations - Francky Ciceron.xlsx]Summary and Charts!PivotTable2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Sales by Make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4D93D9"/>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4D93D9"/>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4D93D9"/>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'Summary and Charts'!$B$53</c:f>
              <c:strCache>
                <c:ptCount val="1"/>
                <c:pt idx="0">
                  <c:v>Total</c:v>
                </c:pt>
              </c:strCache>
            </c:strRef>
          </c:tx>
          <c:spPr>
            <a:solidFill>
              <a:srgbClr val="4D93D9"/>
            </a:solidFill>
            <a:ln>
              <a:noFill/>
            </a:ln>
            <a:effectLst/>
          </c:spPr>
          <c:invertIfNegative val="0"/>
          <c:cat>
            <c:strRef>
              <c:f>'Summary and Charts'!$A$54:$A$63</c:f>
              <c:strCache>
                <c:ptCount val="9"/>
                <c:pt idx="0">
                  <c:v>BMW</c:v>
                </c:pt>
                <c:pt idx="1">
                  <c:v>Chevrolet</c:v>
                </c:pt>
                <c:pt idx="2">
                  <c:v>Ford</c:v>
                </c:pt>
                <c:pt idx="3">
                  <c:v>Honda</c:v>
                </c:pt>
                <c:pt idx="4">
                  <c:v>Hyundai</c:v>
                </c:pt>
                <c:pt idx="5">
                  <c:v>Jeep</c:v>
                </c:pt>
                <c:pt idx="6">
                  <c:v>Nissan</c:v>
                </c:pt>
                <c:pt idx="7">
                  <c:v>Tesla</c:v>
                </c:pt>
                <c:pt idx="8">
                  <c:v>Toyota</c:v>
                </c:pt>
              </c:strCache>
            </c:strRef>
          </c:cat>
          <c:val>
            <c:numRef>
              <c:f>'Summary and Charts'!$B$54:$B$63</c:f>
              <c:numCache>
                <c:formatCode>"$"#,##0</c:formatCode>
                <c:ptCount val="9"/>
                <c:pt idx="0">
                  <c:v>82400</c:v>
                </c:pt>
                <c:pt idx="1">
                  <c:v>31642.857142857141</c:v>
                </c:pt>
                <c:pt idx="2">
                  <c:v>28860</c:v>
                </c:pt>
                <c:pt idx="3">
                  <c:v>27680</c:v>
                </c:pt>
                <c:pt idx="4">
                  <c:v>27300</c:v>
                </c:pt>
                <c:pt idx="5">
                  <c:v>33047.368421052633</c:v>
                </c:pt>
                <c:pt idx="6">
                  <c:v>62356.25</c:v>
                </c:pt>
                <c:pt idx="7">
                  <c:v>42061.2</c:v>
                </c:pt>
                <c:pt idx="8">
                  <c:v>33904.109589041094</c:v>
                </c:pt>
              </c:numCache>
            </c:numRef>
          </c:val>
          <c:extLst>
            <c:ext xmlns:c16="http://schemas.microsoft.com/office/drawing/2014/chart" uri="{C3380CC4-5D6E-409C-BE32-E72D297353CC}">
              <c16:uniqueId val="{00000000-98A6-4948-9CA5-05F864E9B7D8}"/>
            </c:ext>
          </c:extLst>
        </c:ser>
        <c:dLbls>
          <c:showLegendKey val="0"/>
          <c:showVal val="0"/>
          <c:showCatName val="0"/>
          <c:showSerName val="0"/>
          <c:showPercent val="0"/>
          <c:showBubbleSize val="0"/>
        </c:dLbls>
        <c:gapWidth val="219"/>
        <c:overlap val="-27"/>
        <c:axId val="1027673608"/>
        <c:axId val="1027687944"/>
      </c:barChart>
      <c:catAx>
        <c:axId val="10276736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Vehicle Makes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687944"/>
        <c:crosses val="autoZero"/>
        <c:auto val="1"/>
        <c:lblAlgn val="ctr"/>
        <c:lblOffset val="100"/>
        <c:noMultiLvlLbl val="0"/>
      </c:catAx>
      <c:valAx>
        <c:axId val="1027687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Sales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7673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assignment Data Analysis and business recommendations - Francky Ciceron.xlsx]Summary and Charts!PivotTable4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sales by Region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637CEF"/>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1"/>
        <c:spPr>
          <a:solidFill>
            <a:srgbClr val="637CEF"/>
          </a:solidFill>
          <a:ln w="19050">
            <a:solidFill>
              <a:schemeClr val="lt1"/>
            </a:solidFill>
          </a:ln>
          <a:effectLst/>
        </c:spPr>
      </c:pivotFmt>
      <c:pivotFmt>
        <c:idx val="2"/>
        <c:spPr>
          <a:solidFill>
            <a:srgbClr val="637CEF"/>
          </a:solidFill>
          <a:ln w="19050">
            <a:solidFill>
              <a:schemeClr val="lt1"/>
            </a:solidFill>
          </a:ln>
          <a:effectLst/>
        </c:spPr>
      </c:pivotFmt>
      <c:pivotFmt>
        <c:idx val="3"/>
        <c:spPr>
          <a:solidFill>
            <a:srgbClr val="637CEF"/>
          </a:solidFill>
          <a:ln w="19050">
            <a:solidFill>
              <a:schemeClr val="lt1"/>
            </a:solidFill>
          </a:ln>
          <a:effectLst/>
        </c:spPr>
      </c:pivotFmt>
      <c:pivotFmt>
        <c:idx val="4"/>
        <c:spPr>
          <a:solidFill>
            <a:srgbClr val="637CEF"/>
          </a:solidFill>
          <a:ln w="19050">
            <a:solidFill>
              <a:schemeClr val="lt1"/>
            </a:solidFill>
          </a:ln>
          <a:effectLst/>
        </c:spPr>
      </c:pivotFmt>
      <c:pivotFmt>
        <c:idx val="5"/>
        <c:spPr>
          <a:solidFill>
            <a:srgbClr val="637CEF"/>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6"/>
        <c:spPr>
          <a:solidFill>
            <a:srgbClr val="637CEF"/>
          </a:solidFill>
          <a:ln w="19050">
            <a:solidFill>
              <a:schemeClr val="lt1"/>
            </a:solidFill>
          </a:ln>
          <a:effectLst/>
        </c:spPr>
      </c:pivotFmt>
      <c:pivotFmt>
        <c:idx val="7"/>
        <c:spPr>
          <a:solidFill>
            <a:srgbClr val="637CEF"/>
          </a:solidFill>
          <a:ln w="19050">
            <a:solidFill>
              <a:schemeClr val="lt1"/>
            </a:solidFill>
          </a:ln>
          <a:effectLst/>
        </c:spPr>
      </c:pivotFmt>
      <c:pivotFmt>
        <c:idx val="8"/>
        <c:spPr>
          <a:solidFill>
            <a:srgbClr val="637CEF"/>
          </a:solidFill>
          <a:ln w="19050">
            <a:solidFill>
              <a:schemeClr val="lt1"/>
            </a:solidFill>
          </a:ln>
          <a:effectLst/>
        </c:spPr>
      </c:pivotFmt>
      <c:pivotFmt>
        <c:idx val="9"/>
        <c:spPr>
          <a:solidFill>
            <a:srgbClr val="637CEF"/>
          </a:solidFill>
          <a:ln w="19050">
            <a:solidFill>
              <a:schemeClr val="lt1"/>
            </a:solidFill>
          </a:ln>
          <a:effectLst/>
        </c:spPr>
      </c:pivotFmt>
      <c:pivotFmt>
        <c:idx val="10"/>
        <c:spPr>
          <a:solidFill>
            <a:srgbClr val="637CEF"/>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extLst>
            <c:ext xmlns:c15="http://schemas.microsoft.com/office/drawing/2012/chart" uri="{CE6537A1-D6FC-4f65-9D91-7224C49458BB}"/>
          </c:extLst>
        </c:dLbl>
      </c:pivotFmt>
      <c:pivotFmt>
        <c:idx val="11"/>
        <c:spPr>
          <a:solidFill>
            <a:srgbClr val="637CEF"/>
          </a:solidFill>
          <a:ln w="19050">
            <a:solidFill>
              <a:schemeClr val="lt1"/>
            </a:solidFill>
          </a:ln>
          <a:effectLst/>
        </c:spPr>
      </c:pivotFmt>
      <c:pivotFmt>
        <c:idx val="12"/>
        <c:spPr>
          <a:solidFill>
            <a:srgbClr val="637CEF"/>
          </a:solidFill>
          <a:ln w="19050">
            <a:solidFill>
              <a:schemeClr val="lt1"/>
            </a:solidFill>
          </a:ln>
          <a:effectLst/>
        </c:spPr>
      </c:pivotFmt>
      <c:pivotFmt>
        <c:idx val="13"/>
        <c:spPr>
          <a:solidFill>
            <a:srgbClr val="637CEF"/>
          </a:solidFill>
          <a:ln w="19050">
            <a:solidFill>
              <a:schemeClr val="lt1"/>
            </a:solidFill>
          </a:ln>
          <a:effectLst/>
        </c:spPr>
      </c:pivotFmt>
      <c:pivotFmt>
        <c:idx val="14"/>
        <c:spPr>
          <a:solidFill>
            <a:srgbClr val="637CEF"/>
          </a:solidFill>
          <a:ln w="19050">
            <a:solidFill>
              <a:schemeClr val="lt1"/>
            </a:solidFill>
          </a:ln>
          <a:effectLst/>
        </c:spPr>
      </c:pivotFmt>
    </c:pivotFmts>
    <c:plotArea>
      <c:layout/>
      <c:pieChart>
        <c:varyColors val="1"/>
        <c:ser>
          <c:idx val="0"/>
          <c:order val="0"/>
          <c:tx>
            <c:strRef>
              <c:f>'Summary and Charts'!$B$32</c:f>
              <c:strCache>
                <c:ptCount val="1"/>
                <c:pt idx="0">
                  <c:v>Total</c:v>
                </c:pt>
              </c:strCache>
            </c:strRef>
          </c:tx>
          <c:dPt>
            <c:idx val="0"/>
            <c:bubble3D val="0"/>
            <c:spPr>
              <a:solidFill>
                <a:srgbClr val="637CEF"/>
              </a:solidFill>
              <a:ln w="19050">
                <a:solidFill>
                  <a:schemeClr val="lt1"/>
                </a:solidFill>
              </a:ln>
              <a:effectLst/>
            </c:spPr>
            <c:extLst>
              <c:ext xmlns:c16="http://schemas.microsoft.com/office/drawing/2014/chart" uri="{C3380CC4-5D6E-409C-BE32-E72D297353CC}">
                <c16:uniqueId val="{00000001-E914-4C75-9F61-15C5604A10B6}"/>
              </c:ext>
            </c:extLst>
          </c:dPt>
          <c:dPt>
            <c:idx val="1"/>
            <c:bubble3D val="0"/>
            <c:spPr>
              <a:solidFill>
                <a:srgbClr val="E3008C"/>
              </a:solidFill>
              <a:ln w="19050">
                <a:solidFill>
                  <a:schemeClr val="lt1"/>
                </a:solidFill>
              </a:ln>
              <a:effectLst/>
            </c:spPr>
            <c:extLst>
              <c:ext xmlns:c16="http://schemas.microsoft.com/office/drawing/2014/chart" uri="{C3380CC4-5D6E-409C-BE32-E72D297353CC}">
                <c16:uniqueId val="{00000003-E914-4C75-9F61-15C5604A10B6}"/>
              </c:ext>
            </c:extLst>
          </c:dPt>
          <c:dPt>
            <c:idx val="2"/>
            <c:bubble3D val="0"/>
            <c:spPr>
              <a:solidFill>
                <a:srgbClr val="2AA0A4"/>
              </a:solidFill>
              <a:ln w="19050">
                <a:solidFill>
                  <a:schemeClr val="lt1"/>
                </a:solidFill>
              </a:ln>
              <a:effectLst/>
            </c:spPr>
            <c:extLst>
              <c:ext xmlns:c16="http://schemas.microsoft.com/office/drawing/2014/chart" uri="{C3380CC4-5D6E-409C-BE32-E72D297353CC}">
                <c16:uniqueId val="{00000005-E914-4C75-9F61-15C5604A10B6}"/>
              </c:ext>
            </c:extLst>
          </c:dPt>
          <c:dPt>
            <c:idx val="3"/>
            <c:bubble3D val="0"/>
            <c:spPr>
              <a:solidFill>
                <a:srgbClr val="9373C0"/>
              </a:solidFill>
              <a:ln w="19050">
                <a:solidFill>
                  <a:schemeClr val="lt1"/>
                </a:solidFill>
              </a:ln>
              <a:effectLst/>
            </c:spPr>
            <c:extLst>
              <c:ext xmlns:c16="http://schemas.microsoft.com/office/drawing/2014/chart" uri="{C3380CC4-5D6E-409C-BE32-E72D297353CC}">
                <c16:uniqueId val="{00000007-E914-4C75-9F61-15C5604A10B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'Summary and Charts'!$A$33:$A$37</c:f>
              <c:strCache>
                <c:ptCount val="4"/>
                <c:pt idx="0">
                  <c:v>Midwest</c:v>
                </c:pt>
                <c:pt idx="1">
                  <c:v>Northeast</c:v>
                </c:pt>
                <c:pt idx="2">
                  <c:v>South</c:v>
                </c:pt>
                <c:pt idx="3">
                  <c:v>West</c:v>
                </c:pt>
              </c:strCache>
            </c:strRef>
          </c:cat>
          <c:val>
            <c:numRef>
              <c:f>'Summary and Charts'!$B$33:$B$37</c:f>
              <c:numCache>
                <c:formatCode>"$"#,##0</c:formatCode>
                <c:ptCount val="4"/>
                <c:pt idx="0">
                  <c:v>641100</c:v>
                </c:pt>
                <c:pt idx="1">
                  <c:v>1404800</c:v>
                </c:pt>
                <c:pt idx="2">
                  <c:v>1957400</c:v>
                </c:pt>
                <c:pt idx="3">
                  <c:v>1806406</c:v>
                </c:pt>
              </c:numCache>
            </c:numRef>
          </c:val>
          <c:extLst>
            <c:ext xmlns:c16="http://schemas.microsoft.com/office/drawing/2014/chart" uri="{C3380CC4-5D6E-409C-BE32-E72D297353CC}">
              <c16:uniqueId val="{00000008-E914-4C75-9F61-15C5604A10B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assignment Data Analysis and business recommendations - Francky Ciceron.xlsx]Summary and Charts!PivotTable7</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Units Sold vs Average Prices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637CE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637CEF"/>
          </a:solidFill>
          <a:ln w="28575" cap="rnd">
            <a:solidFill>
              <a:srgbClr val="637CEF"/>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637CE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637CEF"/>
          </a:solidFill>
          <a:ln w="28575" cap="rnd">
            <a:solidFill>
              <a:srgbClr val="637CEF"/>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637CEF"/>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rgbClr val="637CEF"/>
          </a:solidFill>
          <a:ln w="28575" cap="rnd">
            <a:solidFill>
              <a:srgbClr val="637CEF"/>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'Summary and Charts'!$B$111</c:f>
              <c:strCache>
                <c:ptCount val="1"/>
                <c:pt idx="0">
                  <c:v>Count of Sale_Price</c:v>
                </c:pt>
              </c:strCache>
            </c:strRef>
          </c:tx>
          <c:spPr>
            <a:solidFill>
              <a:srgbClr val="637CEF"/>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'Summary and Charts'!$A$112:$A$121</c:f>
              <c:strCache>
                <c:ptCount val="9"/>
                <c:pt idx="0">
                  <c:v>BMW</c:v>
                </c:pt>
                <c:pt idx="1">
                  <c:v>Chevrolet</c:v>
                </c:pt>
                <c:pt idx="2">
                  <c:v>Ford</c:v>
                </c:pt>
                <c:pt idx="3">
                  <c:v>Honda</c:v>
                </c:pt>
                <c:pt idx="4">
                  <c:v>Hyundai</c:v>
                </c:pt>
                <c:pt idx="5">
                  <c:v>Jeep</c:v>
                </c:pt>
                <c:pt idx="6">
                  <c:v>Nissan</c:v>
                </c:pt>
                <c:pt idx="7">
                  <c:v>Tesla</c:v>
                </c:pt>
                <c:pt idx="8">
                  <c:v>Toyota</c:v>
                </c:pt>
              </c:strCache>
            </c:strRef>
          </c:cat>
          <c:val>
            <c:numRef>
              <c:f>'Summary and Charts'!$B$112:$B$121</c:f>
              <c:numCache>
                <c:formatCode>General</c:formatCode>
                <c:ptCount val="9"/>
                <c:pt idx="0">
                  <c:v>8</c:v>
                </c:pt>
                <c:pt idx="1">
                  <c:v>7</c:v>
                </c:pt>
                <c:pt idx="2">
                  <c:v>10</c:v>
                </c:pt>
                <c:pt idx="3">
                  <c:v>5</c:v>
                </c:pt>
                <c:pt idx="4">
                  <c:v>7</c:v>
                </c:pt>
                <c:pt idx="5">
                  <c:v>19</c:v>
                </c:pt>
                <c:pt idx="6">
                  <c:v>16</c:v>
                </c:pt>
                <c:pt idx="7">
                  <c:v>5</c:v>
                </c:pt>
                <c:pt idx="8">
                  <c:v>73</c:v>
                </c:pt>
              </c:numCache>
            </c:numRef>
          </c:val>
          <c:extLst>
            <c:ext xmlns:c16="http://schemas.microsoft.com/office/drawing/2014/chart" uri="{C3380CC4-5D6E-409C-BE32-E72D297353CC}">
              <c16:uniqueId val="{00000000-6767-4609-BD92-00FBE1848CFD}"/>
            </c:ext>
          </c:extLst>
        </c:ser>
        <c:dLbls>
          <c:showLegendKey val="0"/>
          <c:showVal val="0"/>
          <c:showCatName val="0"/>
          <c:showSerName val="0"/>
          <c:showPercent val="0"/>
          <c:showBubbleSize val="0"/>
        </c:dLbls>
        <c:gapWidth val="150"/>
        <c:axId val="1107766792"/>
        <c:axId val="729953287"/>
      </c:barChart>
      <c:lineChart>
        <c:grouping val="standard"/>
        <c:varyColors val="0"/>
        <c:ser>
          <c:idx val="1"/>
          <c:order val="1"/>
          <c:tx>
            <c:strRef>
              <c:f>'Summary and Charts'!$C$111</c:f>
              <c:strCache>
                <c:ptCount val="1"/>
                <c:pt idx="0">
                  <c:v>Average of Sale_Price</c:v>
                </c:pt>
              </c:strCache>
            </c:strRef>
          </c:tx>
          <c:spPr>
            <a:ln w="28575" cap="rnd">
              <a:solidFill>
                <a:srgbClr val="E3008C"/>
              </a:solidFill>
              <a:round/>
            </a:ln>
            <a:effectLst/>
          </c:spPr>
          <c:marker>
            <c:symbol val="none"/>
          </c:marker>
          <c:cat>
            <c:strRef>
              <c:f>'Summary and Charts'!$A$112:$A$121</c:f>
              <c:strCache>
                <c:ptCount val="9"/>
                <c:pt idx="0">
                  <c:v>BMW</c:v>
                </c:pt>
                <c:pt idx="1">
                  <c:v>Chevrolet</c:v>
                </c:pt>
                <c:pt idx="2">
                  <c:v>Ford</c:v>
                </c:pt>
                <c:pt idx="3">
                  <c:v>Honda</c:v>
                </c:pt>
                <c:pt idx="4">
                  <c:v>Hyundai</c:v>
                </c:pt>
                <c:pt idx="5">
                  <c:v>Jeep</c:v>
                </c:pt>
                <c:pt idx="6">
                  <c:v>Nissan</c:v>
                </c:pt>
                <c:pt idx="7">
                  <c:v>Tesla</c:v>
                </c:pt>
                <c:pt idx="8">
                  <c:v>Toyota</c:v>
                </c:pt>
              </c:strCache>
            </c:strRef>
          </c:cat>
          <c:val>
            <c:numRef>
              <c:f>'Summary and Charts'!$C$112:$C$121</c:f>
              <c:numCache>
                <c:formatCode>"$"#,##0</c:formatCode>
                <c:ptCount val="9"/>
                <c:pt idx="0">
                  <c:v>82400</c:v>
                </c:pt>
                <c:pt idx="1">
                  <c:v>31642.857142857141</c:v>
                </c:pt>
                <c:pt idx="2">
                  <c:v>28860</c:v>
                </c:pt>
                <c:pt idx="3">
                  <c:v>27680</c:v>
                </c:pt>
                <c:pt idx="4">
                  <c:v>27300</c:v>
                </c:pt>
                <c:pt idx="5">
                  <c:v>33047.368421052633</c:v>
                </c:pt>
                <c:pt idx="6">
                  <c:v>62356.25</c:v>
                </c:pt>
                <c:pt idx="7">
                  <c:v>42061.2</c:v>
                </c:pt>
                <c:pt idx="8">
                  <c:v>33904.109589041094</c:v>
                </c:pt>
              </c:numCache>
            </c:numRef>
          </c:val>
          <c:smooth val="0"/>
          <c:extLst>
            <c:ext xmlns:c16="http://schemas.microsoft.com/office/drawing/2014/chart" uri="{C3380CC4-5D6E-409C-BE32-E72D297353CC}">
              <c16:uniqueId val="{00000001-6767-4609-BD92-00FBE1848CFD}"/>
            </c:ext>
          </c:extLst>
        </c:ser>
        <c:dLbls>
          <c:showLegendKey val="0"/>
          <c:showVal val="0"/>
          <c:showCatName val="0"/>
          <c:showSerName val="0"/>
          <c:showPercent val="0"/>
          <c:showBubbleSize val="0"/>
        </c:dLbls>
        <c:marker val="1"/>
        <c:smooth val="0"/>
        <c:axId val="765977096"/>
        <c:axId val="765929992"/>
      </c:lineChart>
      <c:catAx>
        <c:axId val="1107766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9953287"/>
        <c:crosses val="autoZero"/>
        <c:auto val="1"/>
        <c:lblAlgn val="ctr"/>
        <c:lblOffset val="100"/>
        <c:noMultiLvlLbl val="0"/>
      </c:catAx>
      <c:valAx>
        <c:axId val="7299532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Units Sold</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07766792"/>
        <c:crosses val="autoZero"/>
        <c:crossBetween val="between"/>
      </c:valAx>
      <c:valAx>
        <c:axId val="765929992"/>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 prices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5977096"/>
        <c:crosses val="max"/>
        <c:crossBetween val="between"/>
      </c:valAx>
      <c:catAx>
        <c:axId val="765977096"/>
        <c:scaling>
          <c:orientation val="minMax"/>
        </c:scaling>
        <c:delete val="1"/>
        <c:axPos val="b"/>
        <c:numFmt formatCode="General" sourceLinked="1"/>
        <c:majorTickMark val="none"/>
        <c:minorTickMark val="none"/>
        <c:tickLblPos val="nextTo"/>
        <c:crossAx val="76592999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000">
  <a:srgbClr val="637CEF"/>
  <a:srgbClr val="E3008C"/>
  <a:srgbClr val="2AA0A4"/>
  <a:srgbClr val="9373C0"/>
  <a:srgbClr val="13A10E"/>
  <a:srgbClr val="3A96DD"/>
  <a:srgbClr val="CA5010"/>
  <a:srgbClr val="57811B"/>
  <a:srgbClr val="B146C2"/>
  <a:srgbClr val="AE8C00"/>
  <a:srgbClr val="AE8C00"/>
  <a:srgbClr val="637CEF"/>
  <a:srgbClr val="EE5FB7"/>
  <a:srgbClr val="008B94"/>
  <a:srgbClr val="D77440"/>
  <a:srgbClr val="BA58C9"/>
  <a:srgbClr val="3A96DD"/>
  <a:srgbClr val="E3008C"/>
  <a:srgbClr val="C36BD1"/>
  <a:srgbClr val="D06228"/>
  <a:srgbClr val="57811B"/>
</cs:colorStyle>
</file>

<file path=ppt/charts/colors3.xml><?xml version="1.0" encoding="utf-8"?>
<cs:colorStyle xmlns:cs="http://schemas.microsoft.com/office/drawing/2012/chartStyle" xmlns:a="http://schemas.openxmlformats.org/drawingml/2006/main" meth="cycle" id="10000">
  <a:srgbClr val="637CEF"/>
  <a:srgbClr val="E3008C"/>
  <a:srgbClr val="2AA0A4"/>
  <a:srgbClr val="9373C0"/>
  <a:srgbClr val="13A10E"/>
  <a:srgbClr val="3A96DD"/>
  <a:srgbClr val="CA5010"/>
  <a:srgbClr val="57811B"/>
  <a:srgbClr val="B146C2"/>
  <a:srgbClr val="AE8C00"/>
  <a:srgbClr val="AE8C00"/>
  <a:srgbClr val="637CEF"/>
  <a:srgbClr val="EE5FB7"/>
  <a:srgbClr val="008B94"/>
  <a:srgbClr val="D77440"/>
  <a:srgbClr val="BA58C9"/>
  <a:srgbClr val="3A96DD"/>
  <a:srgbClr val="E3008C"/>
  <a:srgbClr val="C36BD1"/>
  <a:srgbClr val="D06228"/>
  <a:srgbClr val="57811B"/>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BC1E5-AAAD-49FB-9568-3777C43AEB99}" type="datetimeFigureOut">
              <a:rPr lang="en-US" smtClean="0"/>
              <a:t>9/1/2025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CF0F6-1855-49FF-9FB7-8CBCD0C0BA0E}" type="slidenum">
              <a:rPr lang="en-US" smtClean="0"/>
              <a:t>‹#›</a:t>
            </a:fld>
            <a:endParaRPr lang="en-US"/>
          </a:p>
        </p:txBody>
      </p:sp>
    </p:spTree>
    <p:extLst>
      <p:ext uri="{BB962C8B-B14F-4D97-AF65-F5344CB8AC3E}">
        <p14:creationId xmlns:p14="http://schemas.microsoft.com/office/powerpoint/2010/main" val="3917536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0CF0F6-1855-49FF-9FB7-8CBCD0C0BA0E}" type="slidenum">
              <a:rPr lang="en-US" smtClean="0"/>
              <a:t>5</a:t>
            </a:fld>
            <a:endParaRPr lang="en-US"/>
          </a:p>
        </p:txBody>
      </p:sp>
    </p:spTree>
    <p:extLst>
      <p:ext uri="{BB962C8B-B14F-4D97-AF65-F5344CB8AC3E}">
        <p14:creationId xmlns:p14="http://schemas.microsoft.com/office/powerpoint/2010/main" val="1404736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0CF0F6-1855-49FF-9FB7-8CBCD0C0BA0E}" type="slidenum">
              <a:rPr lang="en-US" smtClean="0"/>
              <a:t>6</a:t>
            </a:fld>
            <a:endParaRPr lang="en-US"/>
          </a:p>
        </p:txBody>
      </p:sp>
    </p:spTree>
    <p:extLst>
      <p:ext uri="{BB962C8B-B14F-4D97-AF65-F5344CB8AC3E}">
        <p14:creationId xmlns:p14="http://schemas.microsoft.com/office/powerpoint/2010/main" val="1339506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0CF0F6-1855-49FF-9FB7-8CBCD0C0BA0E}" type="slidenum">
              <a:rPr lang="en-US" smtClean="0"/>
              <a:t>11</a:t>
            </a:fld>
            <a:endParaRPr lang="en-US"/>
          </a:p>
        </p:txBody>
      </p:sp>
    </p:spTree>
    <p:extLst>
      <p:ext uri="{BB962C8B-B14F-4D97-AF65-F5344CB8AC3E}">
        <p14:creationId xmlns:p14="http://schemas.microsoft.com/office/powerpoint/2010/main" val="846678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9887D-2B6C-ECAA-34DB-76949F2AF2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6AB81-10C5-81CD-B1EE-9ADB7C1CBE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C04540-E1FE-BCAC-FFDF-16E9F23DD5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107207-F36B-70B8-3000-79823BF5437C}"/>
              </a:ext>
            </a:extLst>
          </p:cNvPr>
          <p:cNvSpPr>
            <a:spLocks noGrp="1"/>
          </p:cNvSpPr>
          <p:nvPr>
            <p:ph type="sldNum" sz="quarter" idx="5"/>
          </p:nvPr>
        </p:nvSpPr>
        <p:spPr/>
        <p:txBody>
          <a:bodyPr/>
          <a:lstStyle/>
          <a:p>
            <a:fld id="{1D0CF0F6-1855-49FF-9FB7-8CBCD0C0BA0E}" type="slidenum">
              <a:rPr lang="en-US" smtClean="0"/>
              <a:t>12</a:t>
            </a:fld>
            <a:endParaRPr lang="en-US"/>
          </a:p>
        </p:txBody>
      </p:sp>
    </p:spTree>
    <p:extLst>
      <p:ext uri="{BB962C8B-B14F-4D97-AF65-F5344CB8AC3E}">
        <p14:creationId xmlns:p14="http://schemas.microsoft.com/office/powerpoint/2010/main" val="2506284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E2148-AC56-9CD4-BAA1-10327450C0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9D6101-08E5-6683-E20A-D608988AEE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96668F-2F07-FE55-EDC8-4E99DC2EB63F}"/>
              </a:ext>
            </a:extLst>
          </p:cNvPr>
          <p:cNvSpPr>
            <a:spLocks noGrp="1"/>
          </p:cNvSpPr>
          <p:nvPr>
            <p:ph type="dt" sz="half" idx="10"/>
          </p:nvPr>
        </p:nvSpPr>
        <p:spPr/>
        <p:txBody>
          <a:bodyPr/>
          <a:lstStyle/>
          <a:p>
            <a:fld id="{06A4B769-EBEC-4D71-900D-8ED1B1CC4842}" type="datetimeFigureOut">
              <a:rPr lang="en-US" smtClean="0"/>
              <a:t>9/1/2025</a:t>
            </a:fld>
            <a:endParaRPr lang="en-US"/>
          </a:p>
        </p:txBody>
      </p:sp>
      <p:sp>
        <p:nvSpPr>
          <p:cNvPr id="5" name="Footer Placeholder 4">
            <a:extLst>
              <a:ext uri="{FF2B5EF4-FFF2-40B4-BE49-F238E27FC236}">
                <a16:creationId xmlns:a16="http://schemas.microsoft.com/office/drawing/2014/main" id="{D7AB3B66-A5EC-5AF6-2979-A92013886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048BE-CEA8-50B0-1F6C-3754609087B1}"/>
              </a:ext>
            </a:extLst>
          </p:cNvPr>
          <p:cNvSpPr>
            <a:spLocks noGrp="1"/>
          </p:cNvSpPr>
          <p:nvPr>
            <p:ph type="sldNum" sz="quarter" idx="12"/>
          </p:nvPr>
        </p:nvSpPr>
        <p:spPr/>
        <p:txBody>
          <a:bodyPr/>
          <a:lstStyle/>
          <a:p>
            <a:fld id="{68512E0F-B552-441F-AD53-FDE4BF472C39}" type="slidenum">
              <a:rPr lang="en-US" smtClean="0"/>
              <a:t>‹#›</a:t>
            </a:fld>
            <a:endParaRPr lang="en-US"/>
          </a:p>
        </p:txBody>
      </p:sp>
    </p:spTree>
    <p:extLst>
      <p:ext uri="{BB962C8B-B14F-4D97-AF65-F5344CB8AC3E}">
        <p14:creationId xmlns:p14="http://schemas.microsoft.com/office/powerpoint/2010/main" val="1048864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88FA1-0BA4-5273-A86F-19312BE4F1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F48DA-0156-3AA8-D749-4616FE0489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A3A28B-8C8F-C565-3E10-2E9C0C5AB3AD}"/>
              </a:ext>
            </a:extLst>
          </p:cNvPr>
          <p:cNvSpPr>
            <a:spLocks noGrp="1"/>
          </p:cNvSpPr>
          <p:nvPr>
            <p:ph type="dt" sz="half" idx="10"/>
          </p:nvPr>
        </p:nvSpPr>
        <p:spPr/>
        <p:txBody>
          <a:bodyPr/>
          <a:lstStyle/>
          <a:p>
            <a:fld id="{06A4B769-EBEC-4D71-900D-8ED1B1CC4842}" type="datetimeFigureOut">
              <a:rPr lang="en-US" smtClean="0"/>
              <a:t>9/1/2025</a:t>
            </a:fld>
            <a:endParaRPr lang="en-US"/>
          </a:p>
        </p:txBody>
      </p:sp>
      <p:sp>
        <p:nvSpPr>
          <p:cNvPr id="5" name="Footer Placeholder 4">
            <a:extLst>
              <a:ext uri="{FF2B5EF4-FFF2-40B4-BE49-F238E27FC236}">
                <a16:creationId xmlns:a16="http://schemas.microsoft.com/office/drawing/2014/main" id="{E3751498-344A-3723-C470-726B93EAC5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D44157-ED45-099E-C007-2594FD9E33EE}"/>
              </a:ext>
            </a:extLst>
          </p:cNvPr>
          <p:cNvSpPr>
            <a:spLocks noGrp="1"/>
          </p:cNvSpPr>
          <p:nvPr>
            <p:ph type="sldNum" sz="quarter" idx="12"/>
          </p:nvPr>
        </p:nvSpPr>
        <p:spPr/>
        <p:txBody>
          <a:bodyPr/>
          <a:lstStyle/>
          <a:p>
            <a:fld id="{68512E0F-B552-441F-AD53-FDE4BF472C39}" type="slidenum">
              <a:rPr lang="en-US" smtClean="0"/>
              <a:t>‹#›</a:t>
            </a:fld>
            <a:endParaRPr lang="en-US"/>
          </a:p>
        </p:txBody>
      </p:sp>
    </p:spTree>
    <p:extLst>
      <p:ext uri="{BB962C8B-B14F-4D97-AF65-F5344CB8AC3E}">
        <p14:creationId xmlns:p14="http://schemas.microsoft.com/office/powerpoint/2010/main" val="92319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E1407-8EDE-8077-C408-EEBE0F767A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E90A5E-2A3F-A05F-4558-A0F892832A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0BED32-FB0D-8562-CAF1-979D4B7866D3}"/>
              </a:ext>
            </a:extLst>
          </p:cNvPr>
          <p:cNvSpPr>
            <a:spLocks noGrp="1"/>
          </p:cNvSpPr>
          <p:nvPr>
            <p:ph type="dt" sz="half" idx="10"/>
          </p:nvPr>
        </p:nvSpPr>
        <p:spPr/>
        <p:txBody>
          <a:bodyPr/>
          <a:lstStyle/>
          <a:p>
            <a:fld id="{06A4B769-EBEC-4D71-900D-8ED1B1CC4842}" type="datetimeFigureOut">
              <a:rPr lang="en-US" smtClean="0"/>
              <a:t>9/1/2025</a:t>
            </a:fld>
            <a:endParaRPr lang="en-US"/>
          </a:p>
        </p:txBody>
      </p:sp>
      <p:sp>
        <p:nvSpPr>
          <p:cNvPr id="5" name="Footer Placeholder 4">
            <a:extLst>
              <a:ext uri="{FF2B5EF4-FFF2-40B4-BE49-F238E27FC236}">
                <a16:creationId xmlns:a16="http://schemas.microsoft.com/office/drawing/2014/main" id="{41B69A46-64F8-F095-CB06-718ED7EA1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A220D-ED97-F9F7-3D52-B220D63A8A2C}"/>
              </a:ext>
            </a:extLst>
          </p:cNvPr>
          <p:cNvSpPr>
            <a:spLocks noGrp="1"/>
          </p:cNvSpPr>
          <p:nvPr>
            <p:ph type="sldNum" sz="quarter" idx="12"/>
          </p:nvPr>
        </p:nvSpPr>
        <p:spPr/>
        <p:txBody>
          <a:bodyPr/>
          <a:lstStyle/>
          <a:p>
            <a:fld id="{68512E0F-B552-441F-AD53-FDE4BF472C39}" type="slidenum">
              <a:rPr lang="en-US" smtClean="0"/>
              <a:t>‹#›</a:t>
            </a:fld>
            <a:endParaRPr lang="en-US"/>
          </a:p>
        </p:txBody>
      </p:sp>
    </p:spTree>
    <p:extLst>
      <p:ext uri="{BB962C8B-B14F-4D97-AF65-F5344CB8AC3E}">
        <p14:creationId xmlns:p14="http://schemas.microsoft.com/office/powerpoint/2010/main" val="3519026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BBA83-7EF7-E8C3-89F7-A52360C270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59F584-4392-B3F8-97B0-56BBF3390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0521D2-C080-FFB0-239F-A8F1479DF6FC}"/>
              </a:ext>
            </a:extLst>
          </p:cNvPr>
          <p:cNvSpPr>
            <a:spLocks noGrp="1"/>
          </p:cNvSpPr>
          <p:nvPr>
            <p:ph type="dt" sz="half" idx="10"/>
          </p:nvPr>
        </p:nvSpPr>
        <p:spPr/>
        <p:txBody>
          <a:bodyPr/>
          <a:lstStyle/>
          <a:p>
            <a:fld id="{06A4B769-EBEC-4D71-900D-8ED1B1CC4842}" type="datetimeFigureOut">
              <a:rPr lang="en-US" smtClean="0"/>
              <a:t>9/1/2025</a:t>
            </a:fld>
            <a:endParaRPr lang="en-US"/>
          </a:p>
        </p:txBody>
      </p:sp>
      <p:sp>
        <p:nvSpPr>
          <p:cNvPr id="5" name="Footer Placeholder 4">
            <a:extLst>
              <a:ext uri="{FF2B5EF4-FFF2-40B4-BE49-F238E27FC236}">
                <a16:creationId xmlns:a16="http://schemas.microsoft.com/office/drawing/2014/main" id="{2943331C-9DCF-D20E-3758-E9718F223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8305B-B6FD-BFB9-8E60-E12323129141}"/>
              </a:ext>
            </a:extLst>
          </p:cNvPr>
          <p:cNvSpPr>
            <a:spLocks noGrp="1"/>
          </p:cNvSpPr>
          <p:nvPr>
            <p:ph type="sldNum" sz="quarter" idx="12"/>
          </p:nvPr>
        </p:nvSpPr>
        <p:spPr/>
        <p:txBody>
          <a:bodyPr/>
          <a:lstStyle/>
          <a:p>
            <a:fld id="{68512E0F-B552-441F-AD53-FDE4BF472C39}" type="slidenum">
              <a:rPr lang="en-US" smtClean="0"/>
              <a:t>‹#›</a:t>
            </a:fld>
            <a:endParaRPr lang="en-US"/>
          </a:p>
        </p:txBody>
      </p:sp>
    </p:spTree>
    <p:extLst>
      <p:ext uri="{BB962C8B-B14F-4D97-AF65-F5344CB8AC3E}">
        <p14:creationId xmlns:p14="http://schemas.microsoft.com/office/powerpoint/2010/main" val="3113209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EEE7B-7640-41AC-900E-8CE933A1E1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09271D-B2B8-F42D-3ACA-2F30436568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EBB624-3BC3-796C-1E68-9528FC736F8C}"/>
              </a:ext>
            </a:extLst>
          </p:cNvPr>
          <p:cNvSpPr>
            <a:spLocks noGrp="1"/>
          </p:cNvSpPr>
          <p:nvPr>
            <p:ph type="dt" sz="half" idx="10"/>
          </p:nvPr>
        </p:nvSpPr>
        <p:spPr/>
        <p:txBody>
          <a:bodyPr/>
          <a:lstStyle/>
          <a:p>
            <a:fld id="{06A4B769-EBEC-4D71-900D-8ED1B1CC4842}" type="datetimeFigureOut">
              <a:rPr lang="en-US" smtClean="0"/>
              <a:t>9/1/2025</a:t>
            </a:fld>
            <a:endParaRPr lang="en-US"/>
          </a:p>
        </p:txBody>
      </p:sp>
      <p:sp>
        <p:nvSpPr>
          <p:cNvPr id="5" name="Footer Placeholder 4">
            <a:extLst>
              <a:ext uri="{FF2B5EF4-FFF2-40B4-BE49-F238E27FC236}">
                <a16:creationId xmlns:a16="http://schemas.microsoft.com/office/drawing/2014/main" id="{966D6455-8DC6-7B73-726B-54A31C9870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E5F1F-6C59-8F0F-4A3A-433EE9AAE58A}"/>
              </a:ext>
            </a:extLst>
          </p:cNvPr>
          <p:cNvSpPr>
            <a:spLocks noGrp="1"/>
          </p:cNvSpPr>
          <p:nvPr>
            <p:ph type="sldNum" sz="quarter" idx="12"/>
          </p:nvPr>
        </p:nvSpPr>
        <p:spPr/>
        <p:txBody>
          <a:bodyPr/>
          <a:lstStyle/>
          <a:p>
            <a:fld id="{68512E0F-B552-441F-AD53-FDE4BF472C39}" type="slidenum">
              <a:rPr lang="en-US" smtClean="0"/>
              <a:t>‹#›</a:t>
            </a:fld>
            <a:endParaRPr lang="en-US"/>
          </a:p>
        </p:txBody>
      </p:sp>
    </p:spTree>
    <p:extLst>
      <p:ext uri="{BB962C8B-B14F-4D97-AF65-F5344CB8AC3E}">
        <p14:creationId xmlns:p14="http://schemas.microsoft.com/office/powerpoint/2010/main" val="1942794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62C5-05E2-63EC-AD74-48460E78A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D94936-8AB3-C0B3-939F-5A6810CFA7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F6C82A-38C6-E48D-7963-348803218A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341496-7905-DCCF-2398-7740A41C5EA2}"/>
              </a:ext>
            </a:extLst>
          </p:cNvPr>
          <p:cNvSpPr>
            <a:spLocks noGrp="1"/>
          </p:cNvSpPr>
          <p:nvPr>
            <p:ph type="dt" sz="half" idx="10"/>
          </p:nvPr>
        </p:nvSpPr>
        <p:spPr/>
        <p:txBody>
          <a:bodyPr/>
          <a:lstStyle/>
          <a:p>
            <a:fld id="{06A4B769-EBEC-4D71-900D-8ED1B1CC4842}" type="datetimeFigureOut">
              <a:rPr lang="en-US" smtClean="0"/>
              <a:t>9/1/2025</a:t>
            </a:fld>
            <a:endParaRPr lang="en-US"/>
          </a:p>
        </p:txBody>
      </p:sp>
      <p:sp>
        <p:nvSpPr>
          <p:cNvPr id="6" name="Footer Placeholder 5">
            <a:extLst>
              <a:ext uri="{FF2B5EF4-FFF2-40B4-BE49-F238E27FC236}">
                <a16:creationId xmlns:a16="http://schemas.microsoft.com/office/drawing/2014/main" id="{85AF65C5-F4B2-60CB-417C-BE9A32A1B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5BE357-E51B-D43C-D4ED-1E52EA62A57C}"/>
              </a:ext>
            </a:extLst>
          </p:cNvPr>
          <p:cNvSpPr>
            <a:spLocks noGrp="1"/>
          </p:cNvSpPr>
          <p:nvPr>
            <p:ph type="sldNum" sz="quarter" idx="12"/>
          </p:nvPr>
        </p:nvSpPr>
        <p:spPr/>
        <p:txBody>
          <a:bodyPr/>
          <a:lstStyle/>
          <a:p>
            <a:fld id="{68512E0F-B552-441F-AD53-FDE4BF472C39}" type="slidenum">
              <a:rPr lang="en-US" smtClean="0"/>
              <a:t>‹#›</a:t>
            </a:fld>
            <a:endParaRPr lang="en-US"/>
          </a:p>
        </p:txBody>
      </p:sp>
    </p:spTree>
    <p:extLst>
      <p:ext uri="{BB962C8B-B14F-4D97-AF65-F5344CB8AC3E}">
        <p14:creationId xmlns:p14="http://schemas.microsoft.com/office/powerpoint/2010/main" val="1098824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0DA1F-AC14-7C9B-35FF-451642D386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2D5727-5070-C418-FF7D-7D1046162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DB0280-5C8F-CE0D-70A4-42342BA6C8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191F37-D6C8-EAA4-C104-838D370BAE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E3819B-53F8-113E-5951-8518866D31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C61ADC-1A78-C688-FDC6-5AFE0E42C65D}"/>
              </a:ext>
            </a:extLst>
          </p:cNvPr>
          <p:cNvSpPr>
            <a:spLocks noGrp="1"/>
          </p:cNvSpPr>
          <p:nvPr>
            <p:ph type="dt" sz="half" idx="10"/>
          </p:nvPr>
        </p:nvSpPr>
        <p:spPr/>
        <p:txBody>
          <a:bodyPr/>
          <a:lstStyle/>
          <a:p>
            <a:fld id="{06A4B769-EBEC-4D71-900D-8ED1B1CC4842}" type="datetimeFigureOut">
              <a:rPr lang="en-US" smtClean="0"/>
              <a:t>9/1/2025</a:t>
            </a:fld>
            <a:endParaRPr lang="en-US"/>
          </a:p>
        </p:txBody>
      </p:sp>
      <p:sp>
        <p:nvSpPr>
          <p:cNvPr id="8" name="Footer Placeholder 7">
            <a:extLst>
              <a:ext uri="{FF2B5EF4-FFF2-40B4-BE49-F238E27FC236}">
                <a16:creationId xmlns:a16="http://schemas.microsoft.com/office/drawing/2014/main" id="{D319F248-DB0A-765C-DFF9-94723788CB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611301-85D8-9B94-25AD-4DF6DB75C11E}"/>
              </a:ext>
            </a:extLst>
          </p:cNvPr>
          <p:cNvSpPr>
            <a:spLocks noGrp="1"/>
          </p:cNvSpPr>
          <p:nvPr>
            <p:ph type="sldNum" sz="quarter" idx="12"/>
          </p:nvPr>
        </p:nvSpPr>
        <p:spPr/>
        <p:txBody>
          <a:bodyPr/>
          <a:lstStyle/>
          <a:p>
            <a:fld id="{68512E0F-B552-441F-AD53-FDE4BF472C39}" type="slidenum">
              <a:rPr lang="en-US" smtClean="0"/>
              <a:t>‹#›</a:t>
            </a:fld>
            <a:endParaRPr lang="en-US"/>
          </a:p>
        </p:txBody>
      </p:sp>
    </p:spTree>
    <p:extLst>
      <p:ext uri="{BB962C8B-B14F-4D97-AF65-F5344CB8AC3E}">
        <p14:creationId xmlns:p14="http://schemas.microsoft.com/office/powerpoint/2010/main" val="3116867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BA2C-8103-4C1A-30EE-D3B45CE651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EA4AC9-B4F3-FF1B-E077-24D35CCA06A5}"/>
              </a:ext>
            </a:extLst>
          </p:cNvPr>
          <p:cNvSpPr>
            <a:spLocks noGrp="1"/>
          </p:cNvSpPr>
          <p:nvPr>
            <p:ph type="dt" sz="half" idx="10"/>
          </p:nvPr>
        </p:nvSpPr>
        <p:spPr/>
        <p:txBody>
          <a:bodyPr/>
          <a:lstStyle/>
          <a:p>
            <a:fld id="{06A4B769-EBEC-4D71-900D-8ED1B1CC4842}" type="datetimeFigureOut">
              <a:rPr lang="en-US" smtClean="0"/>
              <a:t>9/1/2025</a:t>
            </a:fld>
            <a:endParaRPr lang="en-US"/>
          </a:p>
        </p:txBody>
      </p:sp>
      <p:sp>
        <p:nvSpPr>
          <p:cNvPr id="4" name="Footer Placeholder 3">
            <a:extLst>
              <a:ext uri="{FF2B5EF4-FFF2-40B4-BE49-F238E27FC236}">
                <a16:creationId xmlns:a16="http://schemas.microsoft.com/office/drawing/2014/main" id="{96ED9E61-3BD0-7833-36EF-81D333F378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E1795E-5CA8-4B3E-F77E-C1B8DC4FA092}"/>
              </a:ext>
            </a:extLst>
          </p:cNvPr>
          <p:cNvSpPr>
            <a:spLocks noGrp="1"/>
          </p:cNvSpPr>
          <p:nvPr>
            <p:ph type="sldNum" sz="quarter" idx="12"/>
          </p:nvPr>
        </p:nvSpPr>
        <p:spPr/>
        <p:txBody>
          <a:bodyPr/>
          <a:lstStyle/>
          <a:p>
            <a:fld id="{68512E0F-B552-441F-AD53-FDE4BF472C39}" type="slidenum">
              <a:rPr lang="en-US" smtClean="0"/>
              <a:t>‹#›</a:t>
            </a:fld>
            <a:endParaRPr lang="en-US"/>
          </a:p>
        </p:txBody>
      </p:sp>
    </p:spTree>
    <p:extLst>
      <p:ext uri="{BB962C8B-B14F-4D97-AF65-F5344CB8AC3E}">
        <p14:creationId xmlns:p14="http://schemas.microsoft.com/office/powerpoint/2010/main" val="172089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5B3E6F-67FE-E69F-0963-1BCF0BAF0197}"/>
              </a:ext>
            </a:extLst>
          </p:cNvPr>
          <p:cNvSpPr>
            <a:spLocks noGrp="1"/>
          </p:cNvSpPr>
          <p:nvPr>
            <p:ph type="dt" sz="half" idx="10"/>
          </p:nvPr>
        </p:nvSpPr>
        <p:spPr/>
        <p:txBody>
          <a:bodyPr/>
          <a:lstStyle/>
          <a:p>
            <a:fld id="{06A4B769-EBEC-4D71-900D-8ED1B1CC4842}" type="datetimeFigureOut">
              <a:rPr lang="en-US" smtClean="0"/>
              <a:t>9/1/2025</a:t>
            </a:fld>
            <a:endParaRPr lang="en-US"/>
          </a:p>
        </p:txBody>
      </p:sp>
      <p:sp>
        <p:nvSpPr>
          <p:cNvPr id="3" name="Footer Placeholder 2">
            <a:extLst>
              <a:ext uri="{FF2B5EF4-FFF2-40B4-BE49-F238E27FC236}">
                <a16:creationId xmlns:a16="http://schemas.microsoft.com/office/drawing/2014/main" id="{0153D1E1-6D2A-EB4B-DBDE-14A8383293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2AA116-09EF-E39E-8AA3-99574ECA9B2D}"/>
              </a:ext>
            </a:extLst>
          </p:cNvPr>
          <p:cNvSpPr>
            <a:spLocks noGrp="1"/>
          </p:cNvSpPr>
          <p:nvPr>
            <p:ph type="sldNum" sz="quarter" idx="12"/>
          </p:nvPr>
        </p:nvSpPr>
        <p:spPr/>
        <p:txBody>
          <a:bodyPr/>
          <a:lstStyle/>
          <a:p>
            <a:fld id="{68512E0F-B552-441F-AD53-FDE4BF472C39}" type="slidenum">
              <a:rPr lang="en-US" smtClean="0"/>
              <a:t>‹#›</a:t>
            </a:fld>
            <a:endParaRPr lang="en-US"/>
          </a:p>
        </p:txBody>
      </p:sp>
    </p:spTree>
    <p:extLst>
      <p:ext uri="{BB962C8B-B14F-4D97-AF65-F5344CB8AC3E}">
        <p14:creationId xmlns:p14="http://schemas.microsoft.com/office/powerpoint/2010/main" val="2386178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19C5-0499-E3B6-590D-F1C648094B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E5F7CA-925B-9300-F4D7-ED5A29CE7D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82F912-3936-FA79-EED8-3838096488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6D077-3DFC-BF4B-FD32-E270282B6CFE}"/>
              </a:ext>
            </a:extLst>
          </p:cNvPr>
          <p:cNvSpPr>
            <a:spLocks noGrp="1"/>
          </p:cNvSpPr>
          <p:nvPr>
            <p:ph type="dt" sz="half" idx="10"/>
          </p:nvPr>
        </p:nvSpPr>
        <p:spPr/>
        <p:txBody>
          <a:bodyPr/>
          <a:lstStyle/>
          <a:p>
            <a:fld id="{06A4B769-EBEC-4D71-900D-8ED1B1CC4842}" type="datetimeFigureOut">
              <a:rPr lang="en-US" smtClean="0"/>
              <a:t>9/1/2025</a:t>
            </a:fld>
            <a:endParaRPr lang="en-US"/>
          </a:p>
        </p:txBody>
      </p:sp>
      <p:sp>
        <p:nvSpPr>
          <p:cNvPr id="6" name="Footer Placeholder 5">
            <a:extLst>
              <a:ext uri="{FF2B5EF4-FFF2-40B4-BE49-F238E27FC236}">
                <a16:creationId xmlns:a16="http://schemas.microsoft.com/office/drawing/2014/main" id="{A46E394C-F38C-BC28-9923-C7C920520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146947-F515-16C9-A226-A2CA7B56CC25}"/>
              </a:ext>
            </a:extLst>
          </p:cNvPr>
          <p:cNvSpPr>
            <a:spLocks noGrp="1"/>
          </p:cNvSpPr>
          <p:nvPr>
            <p:ph type="sldNum" sz="quarter" idx="12"/>
          </p:nvPr>
        </p:nvSpPr>
        <p:spPr/>
        <p:txBody>
          <a:bodyPr/>
          <a:lstStyle/>
          <a:p>
            <a:fld id="{68512E0F-B552-441F-AD53-FDE4BF472C39}" type="slidenum">
              <a:rPr lang="en-US" smtClean="0"/>
              <a:t>‹#›</a:t>
            </a:fld>
            <a:endParaRPr lang="en-US"/>
          </a:p>
        </p:txBody>
      </p:sp>
    </p:spTree>
    <p:extLst>
      <p:ext uri="{BB962C8B-B14F-4D97-AF65-F5344CB8AC3E}">
        <p14:creationId xmlns:p14="http://schemas.microsoft.com/office/powerpoint/2010/main" val="403125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4ACC7-2CA6-C5FD-3ECF-E746395E33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B0751F-E177-F8B7-5AD1-D754C3AFC9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CABF5A-2916-FE5E-CE4B-77F1AFEB5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304873-4E2B-A539-C53B-76E4D0C0256F}"/>
              </a:ext>
            </a:extLst>
          </p:cNvPr>
          <p:cNvSpPr>
            <a:spLocks noGrp="1"/>
          </p:cNvSpPr>
          <p:nvPr>
            <p:ph type="dt" sz="half" idx="10"/>
          </p:nvPr>
        </p:nvSpPr>
        <p:spPr/>
        <p:txBody>
          <a:bodyPr/>
          <a:lstStyle/>
          <a:p>
            <a:fld id="{06A4B769-EBEC-4D71-900D-8ED1B1CC4842}" type="datetimeFigureOut">
              <a:rPr lang="en-US" smtClean="0"/>
              <a:t>9/1/2025</a:t>
            </a:fld>
            <a:endParaRPr lang="en-US"/>
          </a:p>
        </p:txBody>
      </p:sp>
      <p:sp>
        <p:nvSpPr>
          <p:cNvPr id="6" name="Footer Placeholder 5">
            <a:extLst>
              <a:ext uri="{FF2B5EF4-FFF2-40B4-BE49-F238E27FC236}">
                <a16:creationId xmlns:a16="http://schemas.microsoft.com/office/drawing/2014/main" id="{7DF39CE4-5F1B-A388-534A-C1A9663016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2CE92D-E821-D645-FEC8-E1A7E75F4960}"/>
              </a:ext>
            </a:extLst>
          </p:cNvPr>
          <p:cNvSpPr>
            <a:spLocks noGrp="1"/>
          </p:cNvSpPr>
          <p:nvPr>
            <p:ph type="sldNum" sz="quarter" idx="12"/>
          </p:nvPr>
        </p:nvSpPr>
        <p:spPr/>
        <p:txBody>
          <a:bodyPr/>
          <a:lstStyle/>
          <a:p>
            <a:fld id="{68512E0F-B552-441F-AD53-FDE4BF472C39}" type="slidenum">
              <a:rPr lang="en-US" smtClean="0"/>
              <a:t>‹#›</a:t>
            </a:fld>
            <a:endParaRPr lang="en-US"/>
          </a:p>
        </p:txBody>
      </p:sp>
    </p:spTree>
    <p:extLst>
      <p:ext uri="{BB962C8B-B14F-4D97-AF65-F5344CB8AC3E}">
        <p14:creationId xmlns:p14="http://schemas.microsoft.com/office/powerpoint/2010/main" val="253013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0307CD-B1D2-FB0F-D142-363D66BFD1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0DAFBA-E308-86E0-996B-21BC24A675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C6293-4CE9-7935-1E88-B18B13BF54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A4B769-EBEC-4D71-900D-8ED1B1CC4842}" type="datetimeFigureOut">
              <a:rPr lang="en-US" smtClean="0"/>
              <a:t>9/1/2025</a:t>
            </a:fld>
            <a:endParaRPr lang="en-US"/>
          </a:p>
        </p:txBody>
      </p:sp>
      <p:sp>
        <p:nvSpPr>
          <p:cNvPr id="5" name="Footer Placeholder 4">
            <a:extLst>
              <a:ext uri="{FF2B5EF4-FFF2-40B4-BE49-F238E27FC236}">
                <a16:creationId xmlns:a16="http://schemas.microsoft.com/office/drawing/2014/main" id="{399D3265-AB28-6D8F-53A8-CA460CA2E1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537624C-7B6F-D82A-36C5-378C958523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512E0F-B552-441F-AD53-FDE4BF472C39}" type="slidenum">
              <a:rPr lang="en-US" smtClean="0"/>
              <a:t>‹#›</a:t>
            </a:fld>
            <a:endParaRPr lang="en-US"/>
          </a:p>
        </p:txBody>
      </p:sp>
    </p:spTree>
    <p:extLst>
      <p:ext uri="{BB962C8B-B14F-4D97-AF65-F5344CB8AC3E}">
        <p14:creationId xmlns:p14="http://schemas.microsoft.com/office/powerpoint/2010/main" val="2291860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77670-D6D7-4FF2-3FFC-6B2393FE0A0F}"/>
              </a:ext>
            </a:extLst>
          </p:cNvPr>
          <p:cNvSpPr>
            <a:spLocks noGrp="1"/>
          </p:cNvSpPr>
          <p:nvPr>
            <p:ph type="ctrTitle"/>
          </p:nvPr>
        </p:nvSpPr>
        <p:spPr/>
        <p:txBody>
          <a:bodyPr>
            <a:normAutofit fontScale="90000"/>
          </a:bodyPr>
          <a:lstStyle/>
          <a:p>
            <a:pPr>
              <a:spcBef>
                <a:spcPts val="1125"/>
              </a:spcBef>
              <a:spcAft>
                <a:spcPts val="1125"/>
              </a:spcAft>
            </a:pPr>
            <a:r>
              <a:rPr lang="en-US" b="0" i="0" dirty="0">
                <a:solidFill>
                  <a:srgbClr val="666666"/>
                </a:solidFill>
                <a:effectLst/>
                <a:latin typeface="Lato Extended"/>
              </a:rPr>
              <a:t>Analyzing Sales Data and Making Business</a:t>
            </a:r>
            <a:br>
              <a:rPr lang="en-US" b="0" i="0" dirty="0">
                <a:solidFill>
                  <a:srgbClr val="666666"/>
                </a:solidFill>
                <a:effectLst/>
                <a:latin typeface="Lato Extended"/>
              </a:rPr>
            </a:br>
            <a:endParaRPr lang="en-US" dirty="0"/>
          </a:p>
        </p:txBody>
      </p:sp>
      <p:sp>
        <p:nvSpPr>
          <p:cNvPr id="3" name="Subtitle 2">
            <a:extLst>
              <a:ext uri="{FF2B5EF4-FFF2-40B4-BE49-F238E27FC236}">
                <a16:creationId xmlns:a16="http://schemas.microsoft.com/office/drawing/2014/main" id="{F4427ABB-A89B-2601-A5C4-2332BFB2E919}"/>
              </a:ext>
            </a:extLst>
          </p:cNvPr>
          <p:cNvSpPr>
            <a:spLocks noGrp="1"/>
          </p:cNvSpPr>
          <p:nvPr>
            <p:ph type="subTitle" idx="1"/>
          </p:nvPr>
        </p:nvSpPr>
        <p:spPr/>
        <p:txBody>
          <a:bodyPr>
            <a:normAutofit lnSpcReduction="10000"/>
          </a:bodyPr>
          <a:lstStyle/>
          <a:p>
            <a:endParaRPr lang="en-US" dirty="0"/>
          </a:p>
          <a:p>
            <a:endParaRPr lang="en-US" dirty="0"/>
          </a:p>
          <a:p>
            <a:r>
              <a:rPr lang="en-US" dirty="0"/>
              <a:t>Prepared by Francky Ciceron</a:t>
            </a:r>
          </a:p>
          <a:p>
            <a:r>
              <a:rPr lang="en-US" dirty="0"/>
              <a:t>August 2025</a:t>
            </a:r>
          </a:p>
        </p:txBody>
      </p:sp>
    </p:spTree>
    <p:extLst>
      <p:ext uri="{BB962C8B-B14F-4D97-AF65-F5344CB8AC3E}">
        <p14:creationId xmlns:p14="http://schemas.microsoft.com/office/powerpoint/2010/main" val="3490439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02B3F9-9CC4-BB39-D713-B869743999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E74B9C-B0DF-68E1-22E2-1A0FB44DA0CD}"/>
              </a:ext>
            </a:extLst>
          </p:cNvPr>
          <p:cNvSpPr>
            <a:spLocks noGrp="1"/>
          </p:cNvSpPr>
          <p:nvPr>
            <p:ph type="title"/>
          </p:nvPr>
        </p:nvSpPr>
        <p:spPr>
          <a:xfrm>
            <a:off x="876693" y="741391"/>
            <a:ext cx="4597747" cy="1035675"/>
          </a:xfrm>
        </p:spPr>
        <p:txBody>
          <a:bodyPr vert="horz" lIns="91440" tIns="45720" rIns="91440" bIns="45720" rtlCol="0" anchor="b">
            <a:normAutofit/>
          </a:bodyPr>
          <a:lstStyle/>
          <a:p>
            <a:r>
              <a:rPr lang="en-US" sz="3200" kern="1200" dirty="0">
                <a:solidFill>
                  <a:schemeClr val="tx1"/>
                </a:solidFill>
                <a:latin typeface="+mj-lt"/>
                <a:ea typeface="+mj-ea"/>
                <a:cs typeface="+mj-cs"/>
              </a:rPr>
              <a:t>Key insights(cont’d)</a:t>
            </a:r>
          </a:p>
        </p:txBody>
      </p:sp>
      <p:sp>
        <p:nvSpPr>
          <p:cNvPr id="3" name="Content Placeholder 2">
            <a:extLst>
              <a:ext uri="{FF2B5EF4-FFF2-40B4-BE49-F238E27FC236}">
                <a16:creationId xmlns:a16="http://schemas.microsoft.com/office/drawing/2014/main" id="{A5208261-DA47-C85B-88A5-98C47BEBBF52}"/>
              </a:ext>
            </a:extLst>
          </p:cNvPr>
          <p:cNvSpPr>
            <a:spLocks noGrp="1"/>
          </p:cNvSpPr>
          <p:nvPr>
            <p:ph sz="half" idx="1"/>
          </p:nvPr>
        </p:nvSpPr>
        <p:spPr>
          <a:xfrm>
            <a:off x="876693" y="2533476"/>
            <a:ext cx="4597746" cy="3447832"/>
          </a:xfrm>
        </p:spPr>
        <p:txBody>
          <a:bodyPr vert="horz" lIns="91440" tIns="45720" rIns="91440" bIns="45720" rtlCol="0" anchor="t">
            <a:normAutofit fontScale="92500" lnSpcReduction="10000"/>
          </a:bodyPr>
          <a:lstStyle/>
          <a:p>
            <a:pPr marL="0" indent="0">
              <a:buNone/>
            </a:pPr>
            <a:r>
              <a:rPr lang="en-US" sz="2600" b="1" u="sng" dirty="0"/>
              <a:t>Sales by Units vs Average price</a:t>
            </a:r>
          </a:p>
          <a:p>
            <a:pPr marL="0" indent="0">
              <a:buNone/>
            </a:pPr>
            <a:r>
              <a:rPr lang="en-US" dirty="0"/>
              <a:t>Premium models, defined by higher price ranges, contribute significantly more revenue despite lower sales volumes compared to economy cars. This indicates that while economy models drive overall unit sales, premium vehicles play a key role in profitability.</a:t>
            </a:r>
            <a:endParaRPr lang="en-US" sz="2400" dirty="0"/>
          </a:p>
        </p:txBody>
      </p:sp>
      <p:grpSp>
        <p:nvGrpSpPr>
          <p:cNvPr id="22" name="Group 21">
            <a:extLst>
              <a:ext uri="{FF2B5EF4-FFF2-40B4-BE49-F238E27FC236}">
                <a16:creationId xmlns:a16="http://schemas.microsoft.com/office/drawing/2014/main" id="{0D775A40-2D37-320D-DBB4-A71973B0C0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3" name="Rectangle 22">
              <a:extLst>
                <a:ext uri="{FF2B5EF4-FFF2-40B4-BE49-F238E27FC236}">
                  <a16:creationId xmlns:a16="http://schemas.microsoft.com/office/drawing/2014/main" id="{EEC88957-BB42-98EC-BEDE-6B0AAD8BEC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7045064-7E5F-EA84-3310-7AC414C60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Content Placeholder 6">
            <a:extLst>
              <a:ext uri="{FF2B5EF4-FFF2-40B4-BE49-F238E27FC236}">
                <a16:creationId xmlns:a16="http://schemas.microsoft.com/office/drawing/2014/main" id="{2684BEE1-21C1-D32C-4E72-E62B0D13734D}"/>
              </a:ext>
              <a:ext uri="{147F2762-F138-4A5C-976F-8EAC2B608ADB}">
                <a16:predDERef xmlns:a16="http://schemas.microsoft.com/office/drawing/2014/main" pred="{1E3EB2FD-C7D5-96C5-A7A0-F4E1A0431AAB}"/>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4442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417D48-0660-9FC9-DD80-A8D611757B5E}"/>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85B21DA-8751-5ACA-2CFD-8144ACBF64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F85F08-B699-1369-7279-9D743E8272CB}"/>
              </a:ext>
            </a:extLst>
          </p:cNvPr>
          <p:cNvSpPr>
            <a:spLocks noGrp="1"/>
          </p:cNvSpPr>
          <p:nvPr>
            <p:ph type="title"/>
          </p:nvPr>
        </p:nvSpPr>
        <p:spPr>
          <a:xfrm>
            <a:off x="836679" y="422694"/>
            <a:ext cx="6002110" cy="1017919"/>
          </a:xfrm>
        </p:spPr>
        <p:txBody>
          <a:bodyPr>
            <a:normAutofit/>
          </a:bodyPr>
          <a:lstStyle/>
          <a:p>
            <a:r>
              <a:rPr lang="en-US" sz="4000" b="1"/>
              <a:t>Recommendations:</a:t>
            </a:r>
            <a:endParaRPr lang="en-US" sz="4000" b="1" dirty="0"/>
          </a:p>
        </p:txBody>
      </p:sp>
      <p:sp>
        <p:nvSpPr>
          <p:cNvPr id="3" name="Content Placeholder 2">
            <a:extLst>
              <a:ext uri="{FF2B5EF4-FFF2-40B4-BE49-F238E27FC236}">
                <a16:creationId xmlns:a16="http://schemas.microsoft.com/office/drawing/2014/main" id="{77490F24-A423-35D5-E4EE-7151F54CFDEE}"/>
              </a:ext>
            </a:extLst>
          </p:cNvPr>
          <p:cNvSpPr>
            <a:spLocks noGrp="1"/>
          </p:cNvSpPr>
          <p:nvPr>
            <p:ph idx="1"/>
          </p:nvPr>
        </p:nvSpPr>
        <p:spPr>
          <a:xfrm>
            <a:off x="836680" y="1863307"/>
            <a:ext cx="7893252" cy="4571999"/>
          </a:xfrm>
        </p:spPr>
        <p:txBody>
          <a:bodyPr>
            <a:normAutofit/>
          </a:bodyPr>
          <a:lstStyle/>
          <a:p>
            <a:r>
              <a:rPr lang="en-US" sz="2000" dirty="0"/>
              <a:t>The car sales analysis reveals clear patterns in consumer behavior that can guide strategic decision-making. SUVs remain the most popular category, while Gasoline vehicles are showing the fastest growth. Premium models contribute significantly to revenue despite lower sales volumes, whereas standard models dominate in unit sales but offer thinner margins. Seasonal trends indicate strong year-end demand and mid-year slowdowns, while regional sales highlight both strengths and underdeveloped opportunities.</a:t>
            </a:r>
          </a:p>
          <a:p>
            <a:endParaRPr lang="en-US" sz="2000" dirty="0"/>
          </a:p>
          <a:p>
            <a:r>
              <a:rPr lang="en-US" sz="2000" dirty="0"/>
              <a:t>Based on these insights, the following recommendations focus on optimizing inventory, refining pricing strategies, prioritizing marketing campaigns, aligning promotions with seasonal demand, and reallocating sales resources to maximize performance across all vehicle segments.</a:t>
            </a:r>
          </a:p>
        </p:txBody>
      </p:sp>
      <p:pic>
        <p:nvPicPr>
          <p:cNvPr id="5" name="Picture 4" descr="Calculator, pen, compass, money and a paper with graphs printed on it">
            <a:extLst>
              <a:ext uri="{FF2B5EF4-FFF2-40B4-BE49-F238E27FC236}">
                <a16:creationId xmlns:a16="http://schemas.microsoft.com/office/drawing/2014/main" id="{C2F4E33A-574D-F920-C125-459237C16CF2}"/>
              </a:ext>
            </a:extLst>
          </p:cNvPr>
          <p:cNvPicPr>
            <a:picLocks noChangeAspect="1"/>
          </p:cNvPicPr>
          <p:nvPr/>
        </p:nvPicPr>
        <p:blipFill>
          <a:blip r:embed="rId3"/>
          <a:srcRect l="29925" r="26213" b="-1"/>
          <a:stretch>
            <a:fillRect/>
          </a:stretch>
        </p:blipFill>
        <p:spPr>
          <a:xfrm>
            <a:off x="8850702" y="241539"/>
            <a:ext cx="3726611" cy="6323161"/>
          </a:xfrm>
          <a:prstGeom prst="rect">
            <a:avLst/>
          </a:prstGeom>
          <a:effectLst/>
        </p:spPr>
      </p:pic>
    </p:spTree>
    <p:extLst>
      <p:ext uri="{BB962C8B-B14F-4D97-AF65-F5344CB8AC3E}">
        <p14:creationId xmlns:p14="http://schemas.microsoft.com/office/powerpoint/2010/main" val="159352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EF48C5-C221-8859-F362-579E5BC6C7D4}"/>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0DB8FAA-22EE-B345-7790-2CEF404E8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BCFF0A-83A1-8B43-ED29-3AE8A92D891C}"/>
              </a:ext>
            </a:extLst>
          </p:cNvPr>
          <p:cNvSpPr>
            <a:spLocks noGrp="1"/>
          </p:cNvSpPr>
          <p:nvPr>
            <p:ph type="title"/>
          </p:nvPr>
        </p:nvSpPr>
        <p:spPr>
          <a:xfrm>
            <a:off x="836679" y="422694"/>
            <a:ext cx="6002110" cy="1017919"/>
          </a:xfrm>
        </p:spPr>
        <p:txBody>
          <a:bodyPr>
            <a:normAutofit/>
          </a:bodyPr>
          <a:lstStyle/>
          <a:p>
            <a:r>
              <a:rPr lang="en-US" sz="4000" b="1"/>
              <a:t>Recommendations:</a:t>
            </a:r>
            <a:endParaRPr lang="en-US" sz="4000" b="1" dirty="0"/>
          </a:p>
        </p:txBody>
      </p:sp>
      <p:sp>
        <p:nvSpPr>
          <p:cNvPr id="3" name="Content Placeholder 2">
            <a:extLst>
              <a:ext uri="{FF2B5EF4-FFF2-40B4-BE49-F238E27FC236}">
                <a16:creationId xmlns:a16="http://schemas.microsoft.com/office/drawing/2014/main" id="{B242971B-9CC4-CF4A-550F-AD75510E25A9}"/>
              </a:ext>
            </a:extLst>
          </p:cNvPr>
          <p:cNvSpPr>
            <a:spLocks noGrp="1"/>
          </p:cNvSpPr>
          <p:nvPr>
            <p:ph idx="1"/>
          </p:nvPr>
        </p:nvSpPr>
        <p:spPr>
          <a:xfrm>
            <a:off x="836679" y="1440613"/>
            <a:ext cx="10274143" cy="4994693"/>
          </a:xfrm>
        </p:spPr>
        <p:txBody>
          <a:bodyPr>
            <a:normAutofit/>
          </a:bodyPr>
          <a:lstStyle/>
          <a:p>
            <a:pPr algn="just"/>
            <a:r>
              <a:rPr lang="en-US" sz="2000" b="1" dirty="0"/>
              <a:t>Inventory Optimization. </a:t>
            </a:r>
            <a:r>
              <a:rPr lang="en-US" sz="2000" dirty="0"/>
              <a:t>To align supply with demand, the dealership should increase inventory allocation for SUVs and Sedans while scaling back on slower-moving categories. This approach will minimize holding costs and reduce the risk of unsold stock while ensuring the availability of high-demand vehicles.</a:t>
            </a:r>
          </a:p>
          <a:p>
            <a:pPr algn="just"/>
            <a:r>
              <a:rPr lang="en-US" sz="2000" b="1" dirty="0"/>
              <a:t>Pricing Strategy.</a:t>
            </a:r>
            <a:r>
              <a:rPr lang="en-US" sz="2000" dirty="0"/>
              <a:t> The dealership should maintain stable pricing for premium vehicles to preserve profitability, while introducing flexible incentives, such as seasonal discounts or financing options, for standard models to boost competitiveness without eroding margins.</a:t>
            </a:r>
          </a:p>
          <a:p>
            <a:pPr algn="just"/>
            <a:r>
              <a:rPr lang="en-US" sz="2000" b="1" dirty="0"/>
              <a:t>Marketing Campaign Focus. </a:t>
            </a:r>
            <a:r>
              <a:rPr lang="en-US" sz="2000" dirty="0"/>
              <a:t>Marketing campaigns should prioritize messaging for SUVs and sustainability-driven campaigns for Gasoline vehicles.</a:t>
            </a:r>
          </a:p>
          <a:p>
            <a:r>
              <a:rPr lang="en-US" sz="2000" b="1" dirty="0"/>
              <a:t>Seasonal Promotion Planning</a:t>
            </a:r>
            <a:br>
              <a:rPr lang="en-US" sz="2000" dirty="0"/>
            </a:br>
            <a:r>
              <a:rPr lang="en-US" sz="2000" dirty="0"/>
              <a:t>The dealership should strengthen Q4 promotional campaigns to capture holiday demand while introducing mid-year clearance events to stimulate sales during slower periods. </a:t>
            </a:r>
          </a:p>
          <a:p>
            <a:pPr lvl="0">
              <a:defRPr/>
            </a:pPr>
            <a:r>
              <a:rPr lang="en-US" sz="2000" b="1" dirty="0"/>
              <a:t>Sales Team Resource Allocation</a:t>
            </a:r>
            <a:b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br>
            <a:r>
              <a:rPr lang="en-US" sz="2000" dirty="0"/>
              <a:t>Management should strategically reassign sales resources: increasing staffing and support in the South and West regions to maximize growth, while providing specialized training and targeted promotions in the Midwest</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p>
        </p:txBody>
      </p:sp>
    </p:spTree>
    <p:extLst>
      <p:ext uri="{BB962C8B-B14F-4D97-AF65-F5344CB8AC3E}">
        <p14:creationId xmlns:p14="http://schemas.microsoft.com/office/powerpoint/2010/main" val="3560222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598A98-A2BF-F2AF-A5E7-C50DB2621D7E}"/>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43137-36EF-D859-5894-5448E9B25155}"/>
              </a:ext>
            </a:extLst>
          </p:cNvPr>
          <p:cNvSpPr>
            <a:spLocks noGrp="1"/>
          </p:cNvSpPr>
          <p:nvPr>
            <p:ph type="title"/>
          </p:nvPr>
        </p:nvSpPr>
        <p:spPr>
          <a:xfrm>
            <a:off x="761803" y="350196"/>
            <a:ext cx="4914378" cy="1624520"/>
          </a:xfrm>
        </p:spPr>
        <p:txBody>
          <a:bodyPr anchor="ctr">
            <a:normAutofit fontScale="90000"/>
          </a:bodyPr>
          <a:lstStyle/>
          <a:p>
            <a:pPr marL="228600" marR="0" lvl="0" indent="-228600" defTabSz="914400" rtl="0" eaLnBrk="1" fontAlgn="auto" latinLnBrk="0" hangingPunct="1">
              <a:spcBef>
                <a:spcPts val="1000"/>
              </a:spcBef>
              <a:spcAft>
                <a:spcPts val="0"/>
              </a:spcAft>
              <a:tabLst/>
              <a:defRPr/>
            </a:pPr>
            <a:r>
              <a:rPr kumimoji="0" lang="en-US" sz="4000" b="1" i="0" u="none" strike="noStrike" kern="1200" cap="none" spc="0" normalizeH="0" baseline="0" noProof="0" dirty="0">
                <a:ln>
                  <a:noFill/>
                </a:ln>
                <a:effectLst/>
                <a:uLnTx/>
                <a:uFillTx/>
                <a:latin typeface="Aptos" panose="02110004020202020204"/>
                <a:ea typeface="+mn-ea"/>
                <a:cs typeface="+mn-cs"/>
              </a:rPr>
              <a:t>1. General information</a:t>
            </a:r>
            <a:br>
              <a:rPr kumimoji="0" lang="en-US" sz="4000" b="1" i="0" u="none" strike="noStrike" kern="1200" cap="none" spc="0" normalizeH="0" baseline="0" noProof="0" dirty="0">
                <a:ln>
                  <a:noFill/>
                </a:ln>
                <a:effectLst/>
                <a:uLnTx/>
                <a:uFillTx/>
                <a:latin typeface="Aptos" panose="02110004020202020204"/>
                <a:ea typeface="+mn-ea"/>
                <a:cs typeface="+mn-cs"/>
              </a:rPr>
            </a:br>
            <a:endParaRPr lang="en-US" sz="4000" dirty="0"/>
          </a:p>
        </p:txBody>
      </p:sp>
      <p:sp>
        <p:nvSpPr>
          <p:cNvPr id="3" name="Content Placeholder 2">
            <a:extLst>
              <a:ext uri="{FF2B5EF4-FFF2-40B4-BE49-F238E27FC236}">
                <a16:creationId xmlns:a16="http://schemas.microsoft.com/office/drawing/2014/main" id="{8CCAA3C6-C4E5-0793-8FCD-A9647CB0B2F0}"/>
              </a:ext>
            </a:extLst>
          </p:cNvPr>
          <p:cNvSpPr>
            <a:spLocks noGrp="1"/>
          </p:cNvSpPr>
          <p:nvPr>
            <p:ph idx="1"/>
          </p:nvPr>
        </p:nvSpPr>
        <p:spPr>
          <a:xfrm>
            <a:off x="761803" y="2765427"/>
            <a:ext cx="4646905" cy="3613149"/>
          </a:xfrm>
        </p:spPr>
        <p:txBody>
          <a:bodyPr anchor="ctr">
            <a:normAutofit/>
          </a:bodyPr>
          <a:lstStyle/>
          <a:p>
            <a:pPr marL="0" indent="0">
              <a:buNone/>
            </a:pPr>
            <a:r>
              <a:rPr lang="en-US" sz="3200" dirty="0"/>
              <a:t>This model analyzes the sales of 150 vehicles over a year for different Makes and Models, in terms of price, volume, region, month, quarter, fuel type, and other factors.</a:t>
            </a:r>
          </a:p>
        </p:txBody>
      </p:sp>
      <p:pic>
        <p:nvPicPr>
          <p:cNvPr id="5" name="Picture 4" descr="Desk with productivity items">
            <a:extLst>
              <a:ext uri="{FF2B5EF4-FFF2-40B4-BE49-F238E27FC236}">
                <a16:creationId xmlns:a16="http://schemas.microsoft.com/office/drawing/2014/main" id="{FCDBDF47-04A5-83BF-9BE2-3D21D1383DD7}"/>
              </a:ext>
            </a:extLst>
          </p:cNvPr>
          <p:cNvPicPr>
            <a:picLocks noChangeAspect="1"/>
          </p:cNvPicPr>
          <p:nvPr/>
        </p:nvPicPr>
        <p:blipFill>
          <a:blip r:embed="rId2"/>
          <a:srcRect l="27925" r="12675" b="-2"/>
          <a:stretch>
            <a:fillRect/>
          </a:stretch>
        </p:blipFill>
        <p:spPr>
          <a:xfrm>
            <a:off x="6096000" y="1"/>
            <a:ext cx="6102825" cy="6858000"/>
          </a:xfrm>
          <a:prstGeom prst="rect">
            <a:avLst/>
          </a:prstGeom>
        </p:spPr>
      </p:pic>
    </p:spTree>
    <p:extLst>
      <p:ext uri="{BB962C8B-B14F-4D97-AF65-F5344CB8AC3E}">
        <p14:creationId xmlns:p14="http://schemas.microsoft.com/office/powerpoint/2010/main" val="230971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3FB7A-857F-3776-C3BA-78E4CD7149FE}"/>
              </a:ext>
            </a:extLst>
          </p:cNvPr>
          <p:cNvSpPr>
            <a:spLocks noGrp="1"/>
          </p:cNvSpPr>
          <p:nvPr>
            <p:ph type="title"/>
          </p:nvPr>
        </p:nvSpPr>
        <p:spPr/>
        <p:txBody>
          <a:bodyPr/>
          <a:lstStyle/>
          <a:p>
            <a:r>
              <a:rPr lang="en-US" dirty="0"/>
              <a:t>2. Key insights</a:t>
            </a:r>
          </a:p>
        </p:txBody>
      </p:sp>
      <p:sp>
        <p:nvSpPr>
          <p:cNvPr id="3" name="Content Placeholder 2">
            <a:extLst>
              <a:ext uri="{FF2B5EF4-FFF2-40B4-BE49-F238E27FC236}">
                <a16:creationId xmlns:a16="http://schemas.microsoft.com/office/drawing/2014/main" id="{C5C2EB58-B1F6-6AA0-BCA7-9E62A6CB9697}"/>
              </a:ext>
            </a:extLst>
          </p:cNvPr>
          <p:cNvSpPr>
            <a:spLocks noGrp="1"/>
          </p:cNvSpPr>
          <p:nvPr>
            <p:ph sz="half" idx="1"/>
          </p:nvPr>
        </p:nvSpPr>
        <p:spPr>
          <a:xfrm>
            <a:off x="838200" y="1825625"/>
            <a:ext cx="5181600" cy="4667250"/>
          </a:xfrm>
        </p:spPr>
        <p:txBody>
          <a:bodyPr>
            <a:normAutofit/>
          </a:bodyPr>
          <a:lstStyle/>
          <a:p>
            <a:pPr>
              <a:buNone/>
            </a:pPr>
            <a:r>
              <a:rPr lang="en-US" b="1" u="sng" dirty="0"/>
              <a:t>Sales by Vehicle Category</a:t>
            </a:r>
          </a:p>
          <a:p>
            <a:pPr>
              <a:buNone/>
            </a:pPr>
            <a:endParaRPr lang="en-US" sz="2400" dirty="0"/>
          </a:p>
          <a:p>
            <a:r>
              <a:rPr lang="en-US" sz="2400" dirty="0"/>
              <a:t>SUVs are the most popular vehicle sold, with 37% of the market share, followed by Sedans (32%).</a:t>
            </a:r>
          </a:p>
          <a:p>
            <a:endParaRPr lang="en-US" sz="2400" dirty="0"/>
          </a:p>
          <a:p>
            <a:r>
              <a:rPr lang="en-US" sz="2400" dirty="0"/>
              <a:t>Trucks occupy the lowest part of the market share with only 2%.</a:t>
            </a:r>
          </a:p>
          <a:p>
            <a:pPr marL="0" indent="0">
              <a:buNone/>
            </a:pPr>
            <a:endParaRPr lang="en-US" sz="2400" dirty="0"/>
          </a:p>
          <a:p>
            <a:pPr>
              <a:buNone/>
            </a:pPr>
            <a:endParaRPr lang="en-US" sz="2400" b="1" u="sng" dirty="0"/>
          </a:p>
          <a:p>
            <a:pPr marL="0" indent="0">
              <a:buNone/>
            </a:pPr>
            <a:endParaRPr lang="en-US" dirty="0"/>
          </a:p>
        </p:txBody>
      </p:sp>
      <p:pic>
        <p:nvPicPr>
          <p:cNvPr id="1028" name="Picture 4">
            <a:extLst>
              <a:ext uri="{FF2B5EF4-FFF2-40B4-BE49-F238E27FC236}">
                <a16:creationId xmlns:a16="http://schemas.microsoft.com/office/drawing/2014/main" id="{9E9903F9-D231-DF18-4E1B-DD7B8EF8E139}"/>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97282" y="2266950"/>
            <a:ext cx="4382219" cy="3115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216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F197F-54F7-A8A1-36D0-8FE772DB81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F80EF1-17A5-89A4-4DC8-EB8197DDD13F}"/>
              </a:ext>
            </a:extLst>
          </p:cNvPr>
          <p:cNvSpPr>
            <a:spLocks noGrp="1"/>
          </p:cNvSpPr>
          <p:nvPr>
            <p:ph type="title"/>
          </p:nvPr>
        </p:nvSpPr>
        <p:spPr/>
        <p:txBody>
          <a:bodyPr/>
          <a:lstStyle/>
          <a:p>
            <a:r>
              <a:rPr lang="en-US" dirty="0"/>
              <a:t>Key insights (cont’d)</a:t>
            </a:r>
          </a:p>
        </p:txBody>
      </p:sp>
      <p:sp>
        <p:nvSpPr>
          <p:cNvPr id="3" name="Content Placeholder 2">
            <a:extLst>
              <a:ext uri="{FF2B5EF4-FFF2-40B4-BE49-F238E27FC236}">
                <a16:creationId xmlns:a16="http://schemas.microsoft.com/office/drawing/2014/main" id="{0F1F71CC-8C35-F544-1DD6-8594E36468BC}"/>
              </a:ext>
            </a:extLst>
          </p:cNvPr>
          <p:cNvSpPr>
            <a:spLocks noGrp="1"/>
          </p:cNvSpPr>
          <p:nvPr>
            <p:ph sz="half" idx="1"/>
          </p:nvPr>
        </p:nvSpPr>
        <p:spPr>
          <a:xfrm>
            <a:off x="838200" y="1825625"/>
            <a:ext cx="5181600" cy="4667250"/>
          </a:xfrm>
        </p:spPr>
        <p:txBody>
          <a:bodyPr>
            <a:normAutofit fontScale="92500" lnSpcReduction="10000"/>
          </a:bodyPr>
          <a:lstStyle/>
          <a:p>
            <a:pPr>
              <a:buNone/>
            </a:pPr>
            <a:r>
              <a:rPr lang="en-US" b="1" u="sng" dirty="0"/>
              <a:t>Average sales by Make</a:t>
            </a:r>
          </a:p>
          <a:p>
            <a:pPr>
              <a:buNone/>
            </a:pPr>
            <a:endParaRPr lang="en-US" sz="2400" dirty="0"/>
          </a:p>
          <a:p>
            <a:r>
              <a:rPr lang="en-US" dirty="0"/>
              <a:t>BMW is the Make that generates more revenue per sale ($82.4K) for only 8 units sold, and Toyota has the largest units of vehicles sold (73 units).</a:t>
            </a:r>
          </a:p>
          <a:p>
            <a:r>
              <a:rPr lang="en-US" dirty="0"/>
              <a:t>Hyundai has generated the lowest average revenue ($27.3K) for 7 units sold, while Honda and Tesla have the lowest number of vehicles sold (5 units each).</a:t>
            </a:r>
            <a:endParaRPr lang="en-US" sz="2400" dirty="0"/>
          </a:p>
          <a:p>
            <a:pPr marL="0" indent="0">
              <a:buNone/>
            </a:pPr>
            <a:endParaRPr lang="en-US" sz="2400" dirty="0"/>
          </a:p>
          <a:p>
            <a:pPr>
              <a:buNone/>
            </a:pPr>
            <a:endParaRPr lang="en-US" sz="2400" b="1" u="sng" dirty="0"/>
          </a:p>
          <a:p>
            <a:pPr marL="0" indent="0">
              <a:buNone/>
            </a:pPr>
            <a:endParaRPr lang="en-US" dirty="0"/>
          </a:p>
        </p:txBody>
      </p:sp>
      <p:graphicFrame>
        <p:nvGraphicFramePr>
          <p:cNvPr id="5" name="Content Placeholder 4">
            <a:extLst>
              <a:ext uri="{FF2B5EF4-FFF2-40B4-BE49-F238E27FC236}">
                <a16:creationId xmlns:a16="http://schemas.microsoft.com/office/drawing/2014/main" id="{1E3EB2FD-C7D5-96C5-A7A0-F4E1A0431AAB}"/>
              </a:ext>
              <a:ext uri="{147F2762-F138-4A5C-976F-8EAC2B608ADB}">
                <a16:predDERef xmlns:a16="http://schemas.microsoft.com/office/drawing/2014/main" pred="{6114C2D5-8C55-F8E5-C798-987342965BD6}"/>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9007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46E1C2-4CEA-48E5-399A-9329EAB5D366}"/>
            </a:ext>
          </a:extLst>
        </p:cNvPr>
        <p:cNvGrpSpPr/>
        <p:nvPr/>
      </p:nvGrpSpPr>
      <p:grpSpPr>
        <a:xfrm>
          <a:off x="0" y="0"/>
          <a:ext cx="0" cy="0"/>
          <a:chOff x="0" y="0"/>
          <a:chExt cx="0" cy="0"/>
        </a:xfrm>
      </p:grpSpPr>
      <p:sp useBgFill="1">
        <p:nvSpPr>
          <p:cNvPr id="2054" name="Rectangle 205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C3484-BC1F-A45A-A944-59513042DF0F}"/>
              </a:ext>
            </a:extLst>
          </p:cNvPr>
          <p:cNvSpPr>
            <a:spLocks noGrp="1"/>
          </p:cNvSpPr>
          <p:nvPr>
            <p:ph type="title"/>
          </p:nvPr>
        </p:nvSpPr>
        <p:spPr>
          <a:xfrm>
            <a:off x="645064" y="525982"/>
            <a:ext cx="4444521" cy="1200361"/>
          </a:xfrm>
        </p:spPr>
        <p:txBody>
          <a:bodyPr vert="horz" lIns="91440" tIns="45720" rIns="91440" bIns="45720" rtlCol="0" anchor="b">
            <a:normAutofit/>
          </a:bodyPr>
          <a:lstStyle/>
          <a:p>
            <a:r>
              <a:rPr lang="en-US" sz="3600" kern="1200" dirty="0">
                <a:solidFill>
                  <a:schemeClr val="tx1"/>
                </a:solidFill>
                <a:latin typeface="+mj-lt"/>
                <a:ea typeface="+mj-ea"/>
                <a:cs typeface="+mj-cs"/>
              </a:rPr>
              <a:t>Key insights(cont’d)</a:t>
            </a:r>
          </a:p>
        </p:txBody>
      </p:sp>
      <p:sp>
        <p:nvSpPr>
          <p:cNvPr id="2056" name="Rectangle 205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361DA3-C827-9064-DCBE-F01F6350BA4C}"/>
              </a:ext>
            </a:extLst>
          </p:cNvPr>
          <p:cNvSpPr>
            <a:spLocks noGrp="1"/>
          </p:cNvSpPr>
          <p:nvPr>
            <p:ph sz="half" idx="1"/>
          </p:nvPr>
        </p:nvSpPr>
        <p:spPr>
          <a:xfrm>
            <a:off x="645065" y="2927874"/>
            <a:ext cx="4444519" cy="2615170"/>
          </a:xfrm>
        </p:spPr>
        <p:txBody>
          <a:bodyPr vert="horz" lIns="91440" tIns="45720" rIns="91440" bIns="45720" rtlCol="0" anchor="ctr">
            <a:normAutofit fontScale="70000" lnSpcReduction="20000"/>
          </a:bodyPr>
          <a:lstStyle/>
          <a:p>
            <a:pPr marL="0" indent="0">
              <a:buNone/>
            </a:pPr>
            <a:r>
              <a:rPr lang="en-US" sz="4600" b="1" u="sng" dirty="0"/>
              <a:t>Sales by Quarter</a:t>
            </a:r>
          </a:p>
          <a:p>
            <a:pPr marL="0" indent="0">
              <a:buNone/>
            </a:pPr>
            <a:endParaRPr lang="en-US" sz="1800" b="1" u="sng" dirty="0"/>
          </a:p>
          <a:p>
            <a:pPr marL="0" marR="0" lvl="0" indent="0" fontAlgn="base">
              <a:spcBef>
                <a:spcPct val="0"/>
              </a:spcBef>
              <a:spcAft>
                <a:spcPct val="0"/>
              </a:spcAft>
              <a:buClrTx/>
              <a:buSzTx/>
              <a:buNone/>
              <a:tabLst/>
              <a:defRPr/>
            </a:pPr>
            <a:r>
              <a:rPr lang="en-US" sz="3500" dirty="0"/>
              <a:t> Seasonal analysis reveals a sales peak in the final quarter ($1.9M), likely attributed to year-end promotions and consumer purchasing cycles, while sales are slow during the first quarter ($968K).</a:t>
            </a:r>
          </a:p>
          <a:p>
            <a:pPr marL="0" marR="0" lvl="0" indent="0" fontAlgn="base">
              <a:spcBef>
                <a:spcPct val="0"/>
              </a:spcBef>
              <a:spcAft>
                <a:spcPct val="0"/>
              </a:spcAft>
              <a:buClrTx/>
              <a:buSzTx/>
              <a:buNone/>
              <a:tabLst/>
              <a:defRPr/>
            </a:pPr>
            <a:endParaRPr lang="en-US" sz="2400" dirty="0"/>
          </a:p>
          <a:p>
            <a:pPr marL="0" marR="0" lvl="0" indent="0" fontAlgn="base">
              <a:spcBef>
                <a:spcPct val="0"/>
              </a:spcBef>
              <a:spcAft>
                <a:spcPct val="0"/>
              </a:spcAft>
              <a:buClrTx/>
              <a:buSzTx/>
              <a:buNone/>
              <a:tabLst/>
              <a:defRPr/>
            </a:pPr>
            <a:endParaRPr lang="en-US" sz="2400" dirty="0"/>
          </a:p>
          <a:p>
            <a:pPr marL="0" marR="0" lvl="0" fontAlgn="base">
              <a:spcBef>
                <a:spcPct val="0"/>
              </a:spcBef>
              <a:spcAft>
                <a:spcPct val="0"/>
              </a:spcAft>
              <a:buClrTx/>
              <a:buSzTx/>
              <a:tabLst/>
              <a:defRPr/>
            </a:pPr>
            <a:endParaRPr lang="en-US" dirty="0"/>
          </a:p>
          <a:p>
            <a:pPr marL="0" marR="0" lvl="0" fontAlgn="base">
              <a:spcBef>
                <a:spcPct val="0"/>
              </a:spcBef>
              <a:spcAft>
                <a:spcPct val="0"/>
              </a:spcAft>
              <a:buClrTx/>
              <a:buSzTx/>
              <a:tabLst/>
              <a:defRPr/>
            </a:pPr>
            <a:endParaRPr lang="en-US" sz="1800" dirty="0"/>
          </a:p>
          <a:p>
            <a:pPr marL="0" indent="0">
              <a:buNone/>
            </a:pPr>
            <a:endParaRPr lang="en-US" sz="1800" dirty="0"/>
          </a:p>
        </p:txBody>
      </p:sp>
      <p:sp>
        <p:nvSpPr>
          <p:cNvPr id="2058" name="Rectangle 205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Rectangle 205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Rectangle 206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49" name="Picture 1">
            <a:extLst>
              <a:ext uri="{FF2B5EF4-FFF2-40B4-BE49-F238E27FC236}">
                <a16:creationId xmlns:a16="http://schemas.microsoft.com/office/drawing/2014/main" id="{6DD26B1F-273A-41F7-A954-ED50CE222D9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987738" y="1654452"/>
            <a:ext cx="5628018" cy="331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76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EA89CF-9F0E-3FBB-3B87-AEAC989701CD}"/>
            </a:ext>
          </a:extLst>
        </p:cNvPr>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E5B41-60F9-F2B6-05CC-CC63A7B0231E}"/>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dirty="0">
                <a:solidFill>
                  <a:schemeClr val="tx1"/>
                </a:solidFill>
                <a:latin typeface="+mj-lt"/>
                <a:ea typeface="+mj-ea"/>
                <a:cs typeface="+mj-cs"/>
              </a:rPr>
              <a:t>Key insights(cont’d)</a:t>
            </a:r>
          </a:p>
        </p:txBody>
      </p:sp>
      <p:sp>
        <p:nvSpPr>
          <p:cNvPr id="3" name="Content Placeholder 2">
            <a:extLst>
              <a:ext uri="{FF2B5EF4-FFF2-40B4-BE49-F238E27FC236}">
                <a16:creationId xmlns:a16="http://schemas.microsoft.com/office/drawing/2014/main" id="{9AD7E0C6-F817-A973-FF1D-B7DA9EDE7872}"/>
              </a:ext>
            </a:extLst>
          </p:cNvPr>
          <p:cNvSpPr>
            <a:spLocks noGrp="1"/>
          </p:cNvSpPr>
          <p:nvPr>
            <p:ph sz="half" idx="1"/>
          </p:nvPr>
        </p:nvSpPr>
        <p:spPr>
          <a:xfrm>
            <a:off x="1136397" y="2418408"/>
            <a:ext cx="4959603" cy="3522569"/>
          </a:xfrm>
        </p:spPr>
        <p:txBody>
          <a:bodyPr vert="horz" lIns="91440" tIns="45720" rIns="91440" bIns="45720" rtlCol="0" anchor="t">
            <a:normAutofit/>
          </a:bodyPr>
          <a:lstStyle/>
          <a:p>
            <a:pPr marL="0" indent="0">
              <a:buNone/>
            </a:pPr>
            <a:r>
              <a:rPr lang="en-US" sz="3200" b="1" u="sng" dirty="0"/>
              <a:t>Sales by Month</a:t>
            </a:r>
          </a:p>
          <a:p>
            <a:pPr marL="0" marR="0" lvl="0" indent="0" fontAlgn="base">
              <a:spcBef>
                <a:spcPct val="0"/>
              </a:spcBef>
              <a:spcAft>
                <a:spcPct val="0"/>
              </a:spcAft>
              <a:buClrTx/>
              <a:buSzTx/>
              <a:buNone/>
              <a:tabLst/>
              <a:defRPr/>
            </a:pPr>
            <a:endParaRPr lang="en-US" sz="2000" dirty="0"/>
          </a:p>
          <a:p>
            <a:pPr marL="0" marR="0" lvl="0" indent="0" fontAlgn="base">
              <a:spcBef>
                <a:spcPct val="0"/>
              </a:spcBef>
              <a:spcAft>
                <a:spcPct val="0"/>
              </a:spcAft>
              <a:buClrTx/>
              <a:buSzTx/>
              <a:buNone/>
              <a:tabLst/>
              <a:defRPr/>
            </a:pPr>
            <a:r>
              <a:rPr lang="en-US" sz="3200" dirty="0"/>
              <a:t>December is the month with the highest total sales ($978K), followed by July ($878 K), while January has the lowest sales ($73K).</a:t>
            </a:r>
          </a:p>
          <a:p>
            <a:pPr marL="0" marR="0" lvl="0" fontAlgn="base">
              <a:spcBef>
                <a:spcPct val="0"/>
              </a:spcBef>
              <a:spcAft>
                <a:spcPct val="0"/>
              </a:spcAft>
              <a:buClrTx/>
              <a:buSzTx/>
              <a:tabLst/>
              <a:defRPr/>
            </a:pPr>
            <a:endParaRPr lang="en-US" sz="2000" dirty="0"/>
          </a:p>
          <a:p>
            <a:pPr marL="0" marR="0" lvl="0" fontAlgn="base">
              <a:spcBef>
                <a:spcPct val="0"/>
              </a:spcBef>
              <a:spcAft>
                <a:spcPct val="0"/>
              </a:spcAft>
              <a:buClrTx/>
              <a:buSzTx/>
              <a:tabLst/>
              <a:defRPr/>
            </a:pPr>
            <a:endParaRPr lang="en-US" sz="2000" dirty="0"/>
          </a:p>
          <a:p>
            <a:pPr marL="0" marR="0" lvl="0" fontAlgn="base">
              <a:spcBef>
                <a:spcPct val="0"/>
              </a:spcBef>
              <a:spcAft>
                <a:spcPct val="0"/>
              </a:spcAft>
              <a:buClrTx/>
              <a:buSzTx/>
              <a:tabLst/>
              <a:defRPr/>
            </a:pPr>
            <a:endParaRPr lang="en-US" sz="2000" dirty="0"/>
          </a:p>
          <a:p>
            <a:pPr marL="0"/>
            <a:endParaRPr lang="en-US" sz="2000" dirty="0"/>
          </a:p>
        </p:txBody>
      </p:sp>
      <p:pic>
        <p:nvPicPr>
          <p:cNvPr id="3074" name="Picture 2">
            <a:extLst>
              <a:ext uri="{FF2B5EF4-FFF2-40B4-BE49-F238E27FC236}">
                <a16:creationId xmlns:a16="http://schemas.microsoft.com/office/drawing/2014/main" id="{BDA9311D-EB58-4AE2-3B58-73FCE98D5702}"/>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512442" y="1216408"/>
            <a:ext cx="5201023" cy="4011427"/>
          </a:xfrm>
          <a:prstGeom prst="rect">
            <a:avLst/>
          </a:prstGeom>
          <a:noFill/>
          <a:extLst>
            <a:ext uri="{909E8E84-426E-40DD-AFC4-6F175D3DCCD1}">
              <a14:hiddenFill xmlns:a14="http://schemas.microsoft.com/office/drawing/2010/main">
                <a:solidFill>
                  <a:srgbClr val="FFFFFF"/>
                </a:solidFill>
              </a14:hiddenFill>
            </a:ext>
          </a:extLst>
        </p:spPr>
      </p:pic>
      <p:sp>
        <p:nvSpPr>
          <p:cNvPr id="3092" name="Rectangle 309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4" name="Rectangle 309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5295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2171A-7BE7-533F-08CD-3B16ACD73A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405AB4-04FE-A6DB-BEE9-D3FA46A1EED3}"/>
              </a:ext>
            </a:extLst>
          </p:cNvPr>
          <p:cNvSpPr>
            <a:spLocks noGrp="1"/>
          </p:cNvSpPr>
          <p:nvPr>
            <p:ph type="title"/>
          </p:nvPr>
        </p:nvSpPr>
        <p:spPr/>
        <p:txBody>
          <a:bodyPr/>
          <a:lstStyle/>
          <a:p>
            <a:r>
              <a:rPr lang="en-US" dirty="0"/>
              <a:t>Key insights(cont’d)</a:t>
            </a:r>
          </a:p>
        </p:txBody>
      </p:sp>
      <p:sp>
        <p:nvSpPr>
          <p:cNvPr id="3" name="Content Placeholder 2">
            <a:extLst>
              <a:ext uri="{FF2B5EF4-FFF2-40B4-BE49-F238E27FC236}">
                <a16:creationId xmlns:a16="http://schemas.microsoft.com/office/drawing/2014/main" id="{2B1B4F38-7345-3F61-3908-838E600AE06B}"/>
              </a:ext>
            </a:extLst>
          </p:cNvPr>
          <p:cNvSpPr>
            <a:spLocks noGrp="1"/>
          </p:cNvSpPr>
          <p:nvPr>
            <p:ph sz="half" idx="1"/>
          </p:nvPr>
        </p:nvSpPr>
        <p:spPr>
          <a:xfrm>
            <a:off x="838200" y="1825625"/>
            <a:ext cx="5181600" cy="4667250"/>
          </a:xfrm>
        </p:spPr>
        <p:txBody>
          <a:bodyPr>
            <a:normAutofit/>
          </a:bodyPr>
          <a:lstStyle/>
          <a:p>
            <a:pPr>
              <a:buNone/>
            </a:pPr>
            <a:r>
              <a:rPr lang="en-US" b="1" u="sng" dirty="0"/>
              <a:t>Sales by Region</a:t>
            </a:r>
          </a:p>
          <a:p>
            <a:pPr>
              <a:buNone/>
            </a:pPr>
            <a:endParaRPr lang="en-US" sz="2400" b="1" u="sng" dirty="0"/>
          </a:p>
          <a:p>
            <a:pPr eaLnBrk="0" fontAlgn="base" hangingPunct="0">
              <a:lnSpc>
                <a:spcPct val="100000"/>
              </a:lnSpc>
              <a:spcBef>
                <a:spcPct val="0"/>
              </a:spcBef>
              <a:spcAft>
                <a:spcPct val="0"/>
              </a:spcAft>
              <a:defRPr/>
            </a:pPr>
            <a:r>
              <a:rPr lang="en-US" sz="2400" dirty="0"/>
              <a:t>Regional analysis shows the South and West regions as best performers with 34% and 31% of the market share.</a:t>
            </a:r>
          </a:p>
          <a:p>
            <a:pPr marL="0" indent="0" eaLnBrk="0" fontAlgn="base" hangingPunct="0">
              <a:lnSpc>
                <a:spcPct val="100000"/>
              </a:lnSpc>
              <a:spcBef>
                <a:spcPct val="0"/>
              </a:spcBef>
              <a:spcAft>
                <a:spcPct val="0"/>
              </a:spcAft>
              <a:buNone/>
              <a:defRPr/>
            </a:pPr>
            <a:endParaRPr lang="en-US" sz="2400" dirty="0"/>
          </a:p>
          <a:p>
            <a:pPr eaLnBrk="0" fontAlgn="base" hangingPunct="0">
              <a:lnSpc>
                <a:spcPct val="100000"/>
              </a:lnSpc>
              <a:spcBef>
                <a:spcPct val="0"/>
              </a:spcBef>
              <a:spcAft>
                <a:spcPct val="0"/>
              </a:spcAft>
              <a:defRPr/>
            </a:pPr>
            <a:r>
              <a:rPr lang="en-US" sz="2400" dirty="0"/>
              <a:t>The Midwest region has the lowest performance, with only 11% of the total sales.</a:t>
            </a:r>
          </a:p>
          <a:p>
            <a:pPr eaLnBrk="0" fontAlgn="base" hangingPunct="0">
              <a:lnSpc>
                <a:spcPct val="100000"/>
              </a:lnSpc>
              <a:spcBef>
                <a:spcPct val="0"/>
              </a:spcBef>
              <a:spcAft>
                <a:spcPct val="0"/>
              </a:spcAft>
              <a:defRPr/>
            </a:pPr>
            <a:endParaRPr lang="en-US" dirty="0"/>
          </a:p>
        </p:txBody>
      </p:sp>
      <p:graphicFrame>
        <p:nvGraphicFramePr>
          <p:cNvPr id="6" name="Content Placeholder 5">
            <a:extLst>
              <a:ext uri="{FF2B5EF4-FFF2-40B4-BE49-F238E27FC236}">
                <a16:creationId xmlns:a16="http://schemas.microsoft.com/office/drawing/2014/main" id="{66EE27FA-791D-0CF2-C1AA-2024F43B0EFA}"/>
              </a:ext>
              <a:ext uri="{147F2762-F138-4A5C-976F-8EAC2B608ADB}">
                <a16:predDERef xmlns:a16="http://schemas.microsoft.com/office/drawing/2014/main" pred="{D7E2BDE3-2CD7-53D4-D3F0-B6D9B986EB21}"/>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8697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DA77DE-2C4B-5375-66B1-78A0405AE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27C465-A574-57EA-10B9-37F1092381CC}"/>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3200" kern="1200">
                <a:solidFill>
                  <a:schemeClr val="tx1"/>
                </a:solidFill>
                <a:latin typeface="+mj-lt"/>
                <a:ea typeface="+mj-ea"/>
                <a:cs typeface="+mj-cs"/>
              </a:rPr>
              <a:t>Key insights(cont’d)</a:t>
            </a:r>
          </a:p>
        </p:txBody>
      </p:sp>
      <p:sp>
        <p:nvSpPr>
          <p:cNvPr id="3" name="Content Placeholder 2">
            <a:extLst>
              <a:ext uri="{FF2B5EF4-FFF2-40B4-BE49-F238E27FC236}">
                <a16:creationId xmlns:a16="http://schemas.microsoft.com/office/drawing/2014/main" id="{3991B41E-98B3-EB5F-7533-DAB5768B5255}"/>
              </a:ext>
            </a:extLst>
          </p:cNvPr>
          <p:cNvSpPr>
            <a:spLocks noGrp="1"/>
          </p:cNvSpPr>
          <p:nvPr>
            <p:ph sz="half" idx="1"/>
          </p:nvPr>
        </p:nvSpPr>
        <p:spPr>
          <a:xfrm>
            <a:off x="327805" y="2533476"/>
            <a:ext cx="4327866" cy="3447832"/>
          </a:xfrm>
        </p:spPr>
        <p:txBody>
          <a:bodyPr vert="horz" lIns="91440" tIns="45720" rIns="91440" bIns="45720" rtlCol="0" anchor="t">
            <a:normAutofit fontScale="92500" lnSpcReduction="20000"/>
          </a:bodyPr>
          <a:lstStyle/>
          <a:p>
            <a:pPr marL="0" indent="0">
              <a:buNone/>
            </a:pPr>
            <a:r>
              <a:rPr lang="en-US" sz="2000" b="1" u="sng" dirty="0"/>
              <a:t>Sales by category vs quarter</a:t>
            </a:r>
          </a:p>
          <a:p>
            <a:endParaRPr lang="en-US" sz="2000" b="1" u="sng" dirty="0"/>
          </a:p>
          <a:p>
            <a:pPr fontAlgn="base">
              <a:spcBef>
                <a:spcPct val="0"/>
              </a:spcBef>
              <a:spcAft>
                <a:spcPct val="0"/>
              </a:spcAft>
              <a:defRPr/>
            </a:pPr>
            <a:r>
              <a:rPr lang="en-US" dirty="0"/>
              <a:t>Over the months, Hatchback and SUV demonstrate the fastest growth rate, with their sales line trending upward more sharply during the second quarter, while Coupe and Sedan show the fastest growth during the fourth quarter.</a:t>
            </a:r>
            <a:endParaRPr lang="en-US" sz="2000" dirty="0"/>
          </a:p>
          <a:p>
            <a:pPr fontAlgn="base">
              <a:spcBef>
                <a:spcPct val="0"/>
              </a:spcBef>
              <a:spcAft>
                <a:spcPct val="0"/>
              </a:spcAft>
              <a:defRPr/>
            </a:pPr>
            <a:endParaRPr lang="en-US" sz="2000" dirty="0"/>
          </a:p>
        </p:txBody>
      </p:sp>
      <p:pic>
        <p:nvPicPr>
          <p:cNvPr id="7" name="Content Placeholder 6">
            <a:extLst>
              <a:ext uri="{FF2B5EF4-FFF2-40B4-BE49-F238E27FC236}">
                <a16:creationId xmlns:a16="http://schemas.microsoft.com/office/drawing/2014/main" id="{4B6BFFB0-907C-4C86-BF96-2C5A230F8D75}"/>
              </a:ext>
              <a:ext uri="{147F2762-F138-4A5C-976F-8EAC2B608ADB}">
                <a16:predDERef xmlns:a16="http://schemas.microsoft.com/office/drawing/2014/main" pred="{66EE27FA-791D-0CF2-C1AA-2024F43B0EFA}"/>
              </a:ext>
            </a:extLst>
          </p:cNvPr>
          <p:cNvPicPr>
            <a:picLocks noGrp="1" noChangeAspect="1"/>
          </p:cNvPicPr>
          <p:nvPr>
            <p:ph sz="half" idx="2"/>
          </p:nvPr>
        </p:nvPicPr>
        <p:blipFill>
          <a:blip r:embed="rId2"/>
          <a:stretch>
            <a:fillRect/>
          </a:stretch>
        </p:blipFill>
        <p:spPr>
          <a:xfrm>
            <a:off x="4987672" y="1317184"/>
            <a:ext cx="6389346" cy="4232942"/>
          </a:xfrm>
          <a:prstGeom prst="rect">
            <a:avLst/>
          </a:prstGeom>
        </p:spPr>
      </p:pic>
      <p:grpSp>
        <p:nvGrpSpPr>
          <p:cNvPr id="16" name="Group 15">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3" name="Rectangle 12">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0758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6FF313-3945-0B85-E5C8-8584B8CFE3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953C2-A5B1-7C2A-9AEF-BD9847D467DA}"/>
              </a:ext>
            </a:extLst>
          </p:cNvPr>
          <p:cNvSpPr>
            <a:spLocks noGrp="1"/>
          </p:cNvSpPr>
          <p:nvPr>
            <p:ph type="title"/>
          </p:nvPr>
        </p:nvSpPr>
        <p:spPr>
          <a:xfrm>
            <a:off x="876693" y="741391"/>
            <a:ext cx="4597747" cy="1035675"/>
          </a:xfrm>
        </p:spPr>
        <p:txBody>
          <a:bodyPr vert="horz" lIns="91440" tIns="45720" rIns="91440" bIns="45720" rtlCol="0" anchor="b">
            <a:normAutofit/>
          </a:bodyPr>
          <a:lstStyle/>
          <a:p>
            <a:r>
              <a:rPr lang="en-US" sz="3200" kern="1200" dirty="0">
                <a:solidFill>
                  <a:schemeClr val="tx1"/>
                </a:solidFill>
                <a:latin typeface="+mj-lt"/>
                <a:ea typeface="+mj-ea"/>
                <a:cs typeface="+mj-cs"/>
              </a:rPr>
              <a:t>Key insights(cont’d)</a:t>
            </a:r>
          </a:p>
        </p:txBody>
      </p:sp>
      <p:sp>
        <p:nvSpPr>
          <p:cNvPr id="3" name="Content Placeholder 2">
            <a:extLst>
              <a:ext uri="{FF2B5EF4-FFF2-40B4-BE49-F238E27FC236}">
                <a16:creationId xmlns:a16="http://schemas.microsoft.com/office/drawing/2014/main" id="{7A45A180-4103-B58D-0649-1F191751F0F3}"/>
              </a:ext>
            </a:extLst>
          </p:cNvPr>
          <p:cNvSpPr>
            <a:spLocks noGrp="1"/>
          </p:cNvSpPr>
          <p:nvPr>
            <p:ph sz="half" idx="1"/>
          </p:nvPr>
        </p:nvSpPr>
        <p:spPr>
          <a:xfrm>
            <a:off x="876693" y="2533476"/>
            <a:ext cx="4597746" cy="3447832"/>
          </a:xfrm>
        </p:spPr>
        <p:txBody>
          <a:bodyPr vert="horz" lIns="91440" tIns="45720" rIns="91440" bIns="45720" rtlCol="0" anchor="t">
            <a:normAutofit fontScale="92500"/>
          </a:bodyPr>
          <a:lstStyle/>
          <a:p>
            <a:pPr marL="0" indent="0">
              <a:buNone/>
            </a:pPr>
            <a:r>
              <a:rPr lang="en-US" b="1" u="sng" dirty="0"/>
              <a:t>Sales by Fuel Type</a:t>
            </a:r>
          </a:p>
          <a:p>
            <a:pPr marL="0" indent="0">
              <a:buNone/>
            </a:pPr>
            <a:r>
              <a:rPr lang="en-US" sz="2400" dirty="0"/>
              <a:t>Sales data shows vehicles using Gasoline dominate the overall sales; however, the share of Hydrogen vehicles has increased from 0% in Q1 to 9% in Q4, reflecting changing consumer preferences compared to Electric vehicles, which have decreased from 18% to 10% during the same period.</a:t>
            </a:r>
          </a:p>
        </p:txBody>
      </p:sp>
      <p:pic>
        <p:nvPicPr>
          <p:cNvPr id="6" name="Content Placeholder 5">
            <a:extLst>
              <a:ext uri="{FF2B5EF4-FFF2-40B4-BE49-F238E27FC236}">
                <a16:creationId xmlns:a16="http://schemas.microsoft.com/office/drawing/2014/main" id="{FCBE00A6-AA87-4266-B8AA-2DA282E8D3A6}"/>
              </a:ext>
              <a:ext uri="{147F2762-F138-4A5C-976F-8EAC2B608ADB}">
                <a16:predDERef xmlns:a16="http://schemas.microsoft.com/office/drawing/2014/main" pred="{4B6BFFB0-907C-4C86-BF96-2C5A230F8D75}"/>
              </a:ext>
            </a:extLst>
          </p:cNvPr>
          <p:cNvPicPr>
            <a:picLocks noGrp="1" noChangeAspect="1"/>
          </p:cNvPicPr>
          <p:nvPr>
            <p:ph sz="half" idx="2"/>
          </p:nvPr>
        </p:nvPicPr>
        <p:blipFill>
          <a:blip r:embed="rId2"/>
          <a:stretch>
            <a:fillRect/>
          </a:stretch>
        </p:blipFill>
        <p:spPr>
          <a:xfrm>
            <a:off x="6096001" y="1669412"/>
            <a:ext cx="5319062" cy="3444093"/>
          </a:xfrm>
          <a:prstGeom prst="rect">
            <a:avLst/>
          </a:prstGeom>
        </p:spPr>
      </p:pic>
      <p:grpSp>
        <p:nvGrpSpPr>
          <p:cNvPr id="22" name="Group 21">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3" name="Rectangle 22">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15494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4582</TotalTime>
  <Words>771</Words>
  <Application>Microsoft Office PowerPoint</Application>
  <PresentationFormat>Widescreen</PresentationFormat>
  <Paragraphs>70</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Lato Extended</vt:lpstr>
      <vt:lpstr>Office Theme</vt:lpstr>
      <vt:lpstr>Analyzing Sales Data and Making Business </vt:lpstr>
      <vt:lpstr>1. General information </vt:lpstr>
      <vt:lpstr>2. Key insights</vt:lpstr>
      <vt:lpstr>Key insights (cont’d)</vt:lpstr>
      <vt:lpstr>Key insights(cont’d)</vt:lpstr>
      <vt:lpstr>Key insights(cont’d)</vt:lpstr>
      <vt:lpstr>Key insights(cont’d)</vt:lpstr>
      <vt:lpstr>Key insights(cont’d)</vt:lpstr>
      <vt:lpstr>Key insights(cont’d)</vt:lpstr>
      <vt:lpstr>Key insights(cont’d)</vt:lpstr>
      <vt:lpstr>Recommendations: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Francky Ciceron</dc:creator>
  <cp:lastModifiedBy>Francky Ciceron</cp:lastModifiedBy>
  <cp:revision>2</cp:revision>
  <dcterms:created xsi:type="dcterms:W3CDTF">2025-08-19T13:58:05Z</dcterms:created>
  <dcterms:modified xsi:type="dcterms:W3CDTF">2025-09-03T19:06:04Z</dcterms:modified>
</cp:coreProperties>
</file>