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815" autoAdjust="0"/>
    <p:restoredTop sz="94660"/>
  </p:normalViewPr>
  <p:slideViewPr>
    <p:cSldViewPr snapToGrid="0">
      <p:cViewPr>
        <p:scale>
          <a:sx n="96" d="100"/>
          <a:sy n="96" d="100"/>
        </p:scale>
        <p:origin x="-2046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99C71-E9F9-7F9C-5015-F07F2616D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71E8D2-6F85-A733-21FD-E7C89CC54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9219F-4888-DA77-DBEA-81864969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39CD9-9202-03E1-6E29-C483058E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6F4822-8178-E08A-17BA-5C6FA1CA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9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FA151-D5F9-11CC-64BE-7FDF17D6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D0AEB2-3AA4-10BC-DD00-82271200A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70F60B-3C71-6D4E-E624-6FE2F3DA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DF73F-EC96-07A7-834D-A935FF9B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CC1C9-32C5-2A1B-7BF4-7F29FBE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0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E047CF-6117-418E-2858-CE5CBAF23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FFB0F3-311E-BBD8-6DDC-6C70AD5C4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DF44C-B598-00B1-098F-EF5F7C33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74A1F-4147-5B4A-04A5-CC4F334B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08425-0883-0713-F021-C720BA95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98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EA4B5-FD3F-5A1A-6E5D-89D3597C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609C9-118E-40AD-AA22-9F9B3483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E23F-962D-E21D-C37D-52336FD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C6F00-AC77-6180-FF8C-F728C991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E9603-677B-8FE0-AAEA-6CA7BBA4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5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D946B-1EAD-1121-5983-38F87BAB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D3731-E578-1ADF-9943-F9A68A59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3AA9F-4A33-F3C2-1207-A2E98CB1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1C8BA-6D9A-F7EA-9166-AD5AE021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344F-340E-0AF4-8211-66CD4F3A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5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6075B-0C8F-9C63-955C-E6788403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FBC30-66C6-A355-A3D1-C7180DB6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22283C-B091-CD25-2428-DE4A479E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F212F8-0BAF-C57B-A4D1-44CB112D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15AB29-49F9-2658-14CA-9342AEC3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894B39-FA77-92B5-57DB-13C95E59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2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9AFAD-4063-6035-E675-D10E2B17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63583-1325-1EE3-F6F3-558030E16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E44E9-650D-A365-D27D-2504C727D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E06267-7CE5-264D-BCC5-F58CB2325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A7D5E3-76C0-7C83-0DAA-2FC51FE23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68B92A-B55B-D38A-FCFE-C729CE85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394DC2-D6FE-5388-11CF-04F3C8C3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70319E-FD76-CB34-5D58-DB6D51A3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46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D4D54-7BEC-DBAA-8395-862DA748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B4702B-88DE-DD08-67A3-6C5FFE98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504AD8-2494-4700-CD42-9813E553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65C8A3-5862-6EB6-ED5A-195440ED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8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A4841D-CF39-876C-26F6-AEA3F0BE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A8AE30-6434-9464-2069-0C21D0BC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BDBA2A-E943-BD51-46AB-F94B34EC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21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D37A6-EB72-0064-AEC5-69059607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A7B12-7C97-F495-4D13-4C8EAADF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57E8AC-2D56-948B-733B-B8B36FA86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E128B-9C4E-3C11-64C6-6E549D45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6494B-4516-2C5A-6C63-5FAA2BF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0A8555-6171-D61D-9B17-742D372E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1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CD5AB-233A-4931-90BA-2A61099A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70806B-028B-C142-A1CA-AE5B9A0B2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2AC3D3-BF43-80F7-36F1-B360A232E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CCC810-1EE4-EBC3-2BFF-323D6AE9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18D730-BCDB-36A2-B9E4-450DFA29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C8FE14-A26A-E41F-AFA4-2C08CFF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9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E7B9AB-0066-3C4E-D535-673013DC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EA0DAD-D4EA-4B97-4704-8294B0AE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E3DE4-DB2F-FF94-2ADE-87745F74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9366-5612-4D42-9ED3-EEEB7F69E015}" type="datetimeFigureOut">
              <a:rPr lang="es-ES" smtClean="0"/>
              <a:t>13/05/2022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E3E2A-F697-F3DF-D727-5C7648B41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723AC-DAB7-F93E-5E27-AB506B497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D07E-8401-4AFB-9846-664EF16EB4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2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2CCA0A1-AD2E-65EF-23EE-BF2AFE5EA54E}"/>
              </a:ext>
            </a:extLst>
          </p:cNvPr>
          <p:cNvSpPr/>
          <p:nvPr/>
        </p:nvSpPr>
        <p:spPr>
          <a:xfrm>
            <a:off x="4276577" y="1547447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F1DD72E-E307-DB5E-AD50-6C1E9326B836}"/>
              </a:ext>
            </a:extLst>
          </p:cNvPr>
          <p:cNvSpPr/>
          <p:nvPr/>
        </p:nvSpPr>
        <p:spPr>
          <a:xfrm>
            <a:off x="4283608" y="2554458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C78E14A-4FA9-C295-8B8D-E655156C7464}"/>
              </a:ext>
            </a:extLst>
          </p:cNvPr>
          <p:cNvSpPr/>
          <p:nvPr/>
        </p:nvSpPr>
        <p:spPr>
          <a:xfrm>
            <a:off x="4290644" y="3561470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DA0C435-2758-1E85-7C1C-ABC60CE6337A}"/>
              </a:ext>
            </a:extLst>
          </p:cNvPr>
          <p:cNvSpPr/>
          <p:nvPr/>
        </p:nvSpPr>
        <p:spPr>
          <a:xfrm>
            <a:off x="6096000" y="1547447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0E6C514-B6A4-CAE6-9E9D-9470821BB971}"/>
              </a:ext>
            </a:extLst>
          </p:cNvPr>
          <p:cNvSpPr/>
          <p:nvPr/>
        </p:nvSpPr>
        <p:spPr>
          <a:xfrm>
            <a:off x="6103031" y="2554458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ED71438-FD8F-8C14-17EE-5066F2157A63}"/>
              </a:ext>
            </a:extLst>
          </p:cNvPr>
          <p:cNvSpPr/>
          <p:nvPr/>
        </p:nvSpPr>
        <p:spPr>
          <a:xfrm>
            <a:off x="6110067" y="3561470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6EAB72B-350E-BB4C-E0AD-C34DBA5387EF}"/>
              </a:ext>
            </a:extLst>
          </p:cNvPr>
          <p:cNvSpPr/>
          <p:nvPr/>
        </p:nvSpPr>
        <p:spPr>
          <a:xfrm>
            <a:off x="7725507" y="1547447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F554924-E96A-1C70-FF03-6FA61E198696}"/>
              </a:ext>
            </a:extLst>
          </p:cNvPr>
          <p:cNvSpPr/>
          <p:nvPr/>
        </p:nvSpPr>
        <p:spPr>
          <a:xfrm>
            <a:off x="7732538" y="2554458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FD4831A-C9A5-BCF8-ED02-D90FD8DA73BC}"/>
              </a:ext>
            </a:extLst>
          </p:cNvPr>
          <p:cNvSpPr/>
          <p:nvPr/>
        </p:nvSpPr>
        <p:spPr>
          <a:xfrm>
            <a:off x="7739574" y="3561470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389E128-689B-46FB-AB2E-5DBE8A9D9F2E}"/>
              </a:ext>
            </a:extLst>
          </p:cNvPr>
          <p:cNvSpPr/>
          <p:nvPr/>
        </p:nvSpPr>
        <p:spPr>
          <a:xfrm>
            <a:off x="4290644" y="4568482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A0EBE7D-AF49-A5FD-BEAF-E0ABB9B2E19F}"/>
              </a:ext>
            </a:extLst>
          </p:cNvPr>
          <p:cNvSpPr/>
          <p:nvPr/>
        </p:nvSpPr>
        <p:spPr>
          <a:xfrm>
            <a:off x="6110067" y="4568482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D3EC3E8-8AFF-1E74-B609-488679D82576}"/>
              </a:ext>
            </a:extLst>
          </p:cNvPr>
          <p:cNvSpPr/>
          <p:nvPr/>
        </p:nvSpPr>
        <p:spPr>
          <a:xfrm>
            <a:off x="7739574" y="4568482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F62FB5-690B-6623-4C56-8A9B99FE9FD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881488" y="1849903"/>
            <a:ext cx="121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21E1EC1-0FE5-52D2-E907-59DB505E4C5E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799932" y="3070782"/>
            <a:ext cx="1398722" cy="5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D5AD4BB-0848-C662-7C02-B9D773DBE672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4799932" y="2063771"/>
            <a:ext cx="1384655" cy="57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18172B9-3A2D-78E8-2DB1-180C2884382D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881488" y="1849903"/>
            <a:ext cx="1310130" cy="79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1AFFC50-B139-EB55-C4F3-25C13E643CE2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700911" y="1849903"/>
            <a:ext cx="1024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F7DF372-E0D3-444E-C479-5855D24317AA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6707942" y="2856914"/>
            <a:ext cx="1024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1FFA16F-7364-F63E-24B2-5721BF1DABB9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714978" y="3863926"/>
            <a:ext cx="1024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ACC3E7D-E772-24F8-42CE-B6AA7B47A403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6714978" y="4870938"/>
            <a:ext cx="1024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6C32230-6130-696A-53C1-C288B5B6C54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888519" y="2856914"/>
            <a:ext cx="121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86BC423-289A-372D-F592-56D50F18960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895555" y="3863926"/>
            <a:ext cx="121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8325562-78A9-295F-D7ED-2AD81370A45D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895555" y="4870938"/>
            <a:ext cx="121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72536D6A-465C-40F6-3345-6138ADACED4D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6612324" y="2063771"/>
            <a:ext cx="1208801" cy="57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90518ADF-79CB-B27A-EB5F-AA81936D9123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6619355" y="2063771"/>
            <a:ext cx="1194739" cy="57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C61DF992-FC8D-C112-1C0E-0FD8A1E20CA2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6619355" y="3070782"/>
            <a:ext cx="1208806" cy="5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BCC6820B-86DA-EC7E-E700-010E49AA0C38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6626391" y="3070782"/>
            <a:ext cx="1194734" cy="5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E272F6C0-5F87-B177-B252-3F988390C793}"/>
              </a:ext>
            </a:extLst>
          </p:cNvPr>
          <p:cNvCxnSpPr>
            <a:cxnSpLocks/>
            <a:stCxn id="9" idx="5"/>
            <a:endCxn id="18" idx="1"/>
          </p:cNvCxnSpPr>
          <p:nvPr/>
        </p:nvCxnSpPr>
        <p:spPr>
          <a:xfrm>
            <a:off x="6626391" y="4077794"/>
            <a:ext cx="1201770" cy="5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D0B29A7-2597-9259-8126-D76FA5FCCACE}"/>
              </a:ext>
            </a:extLst>
          </p:cNvPr>
          <p:cNvCxnSpPr>
            <a:cxnSpLocks/>
            <a:stCxn id="17" idx="7"/>
            <a:endCxn id="12" idx="3"/>
          </p:cNvCxnSpPr>
          <p:nvPr/>
        </p:nvCxnSpPr>
        <p:spPr>
          <a:xfrm flipV="1">
            <a:off x="6626391" y="4077794"/>
            <a:ext cx="1201770" cy="5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D52CC2E9-F4D7-544E-5420-86219919BC6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806968" y="4077794"/>
            <a:ext cx="1391686" cy="5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67042CC5-0632-A72C-DB74-B8B64A01123B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>
          <a:xfrm>
            <a:off x="4806968" y="4077794"/>
            <a:ext cx="1391686" cy="5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CA073FE-1D98-5598-61C4-4E3C030C99F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806968" y="3070782"/>
            <a:ext cx="1384650" cy="5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D286F013-842C-2629-078A-59D1E1127FB2}"/>
              </a:ext>
            </a:extLst>
          </p:cNvPr>
          <p:cNvSpPr/>
          <p:nvPr/>
        </p:nvSpPr>
        <p:spPr>
          <a:xfrm>
            <a:off x="8925952" y="3059568"/>
            <a:ext cx="604911" cy="6049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58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13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Alfredo Rojas Fuentes</dc:creator>
  <cp:lastModifiedBy>Carlos Alfredo Rojas Fuentes</cp:lastModifiedBy>
  <cp:revision>1</cp:revision>
  <dcterms:created xsi:type="dcterms:W3CDTF">2022-05-14T00:06:43Z</dcterms:created>
  <dcterms:modified xsi:type="dcterms:W3CDTF">2022-05-14T06:29:47Z</dcterms:modified>
</cp:coreProperties>
</file>