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EAE7E-B9F4-4B1D-B4B9-4931C439740C}" v="184" dt="2021-09-23T01:13:11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Hung" userId="50f19df39372ef09" providerId="LiveId" clId="{CD6EAE7E-B9F4-4B1D-B4B9-4931C439740C}"/>
    <pc:docChg chg="undo custSel addSld modSld">
      <pc:chgData name="Franco Hung" userId="50f19df39372ef09" providerId="LiveId" clId="{CD6EAE7E-B9F4-4B1D-B4B9-4931C439740C}" dt="2021-09-23T04:23:50.167" v="1582" actId="1076"/>
      <pc:docMkLst>
        <pc:docMk/>
      </pc:docMkLst>
      <pc:sldChg chg="addSp delSp modSp new mod setBg addAnim setClrOvrMap modNotesTx">
        <pc:chgData name="Franco Hung" userId="50f19df39372ef09" providerId="LiveId" clId="{CD6EAE7E-B9F4-4B1D-B4B9-4931C439740C}" dt="2021-09-23T01:13:11.561" v="1533" actId="2711"/>
        <pc:sldMkLst>
          <pc:docMk/>
          <pc:sldMk cId="3344277687" sldId="256"/>
        </pc:sldMkLst>
        <pc:spChg chg="mod">
          <ac:chgData name="Franco Hung" userId="50f19df39372ef09" providerId="LiveId" clId="{CD6EAE7E-B9F4-4B1D-B4B9-4931C439740C}" dt="2021-09-23T01:13:11.561" v="1533" actId="2711"/>
          <ac:spMkLst>
            <pc:docMk/>
            <pc:sldMk cId="3344277687" sldId="256"/>
            <ac:spMk id="2" creationId="{6709FD15-66E0-4CC9-A1E4-443C8AC13447}"/>
          </ac:spMkLst>
        </pc:spChg>
        <pc:spChg chg="del mod">
          <ac:chgData name="Franco Hung" userId="50f19df39372ef09" providerId="LiveId" clId="{CD6EAE7E-B9F4-4B1D-B4B9-4931C439740C}" dt="2021-09-22T23:49:31.350" v="561" actId="478"/>
          <ac:spMkLst>
            <pc:docMk/>
            <pc:sldMk cId="3344277687" sldId="256"/>
            <ac:spMk id="3" creationId="{3EA4A343-4DAD-4CA3-9ECD-D251BE7FD14A}"/>
          </ac:spMkLst>
        </pc:spChg>
        <pc:spChg chg="add del">
          <ac:chgData name="Franco Hung" userId="50f19df39372ef09" providerId="LiveId" clId="{CD6EAE7E-B9F4-4B1D-B4B9-4931C439740C}" dt="2021-09-23T00:36:03.762" v="1190" actId="26606"/>
          <ac:spMkLst>
            <pc:docMk/>
            <pc:sldMk cId="3344277687" sldId="256"/>
            <ac:spMk id="71" creationId="{E91DC736-0EF8-4F87-9146-EBF1D2EE4D3D}"/>
          </ac:spMkLst>
        </pc:spChg>
        <pc:spChg chg="add del">
          <ac:chgData name="Franco Hung" userId="50f19df39372ef09" providerId="LiveId" clId="{CD6EAE7E-B9F4-4B1D-B4B9-4931C439740C}" dt="2021-09-23T00:36:03.762" v="1190" actId="26606"/>
          <ac:spMkLst>
            <pc:docMk/>
            <pc:sldMk cId="3344277687" sldId="256"/>
            <ac:spMk id="73" creationId="{097CD68E-23E3-4007-8847-CD0944C4F7BE}"/>
          </ac:spMkLst>
        </pc:spChg>
        <pc:spChg chg="add del">
          <ac:chgData name="Franco Hung" userId="50f19df39372ef09" providerId="LiveId" clId="{CD6EAE7E-B9F4-4B1D-B4B9-4931C439740C}" dt="2021-09-23T00:36:03.762" v="1190" actId="26606"/>
          <ac:spMkLst>
            <pc:docMk/>
            <pc:sldMk cId="3344277687" sldId="256"/>
            <ac:spMk id="75" creationId="{AF2F604E-43BE-4DC3-B983-E071523364F8}"/>
          </ac:spMkLst>
        </pc:spChg>
        <pc:spChg chg="add del">
          <ac:chgData name="Franco Hung" userId="50f19df39372ef09" providerId="LiveId" clId="{CD6EAE7E-B9F4-4B1D-B4B9-4931C439740C}" dt="2021-09-23T00:36:03.762" v="1190" actId="26606"/>
          <ac:spMkLst>
            <pc:docMk/>
            <pc:sldMk cId="3344277687" sldId="256"/>
            <ac:spMk id="77" creationId="{08C9B587-E65E-4B52-B37C-ABEBB6E87928}"/>
          </ac:spMkLst>
        </pc:spChg>
        <pc:spChg chg="add">
          <ac:chgData name="Franco Hung" userId="50f19df39372ef09" providerId="LiveId" clId="{CD6EAE7E-B9F4-4B1D-B4B9-4931C439740C}" dt="2021-09-23T00:36:03.762" v="1190" actId="26606"/>
          <ac:spMkLst>
            <pc:docMk/>
            <pc:sldMk cId="3344277687" sldId="256"/>
            <ac:spMk id="135" creationId="{0671A8AE-40A1-4631-A6B8-581AFF065482}"/>
          </ac:spMkLst>
        </pc:spChg>
        <pc:spChg chg="add">
          <ac:chgData name="Franco Hung" userId="50f19df39372ef09" providerId="LiveId" clId="{CD6EAE7E-B9F4-4B1D-B4B9-4931C439740C}" dt="2021-09-23T00:36:03.762" v="1190" actId="26606"/>
          <ac:spMkLst>
            <pc:docMk/>
            <pc:sldMk cId="3344277687" sldId="256"/>
            <ac:spMk id="137" creationId="{AB58EF07-17C2-48CF-ABB0-EEF1F17CB8F0}"/>
          </ac:spMkLst>
        </pc:spChg>
        <pc:spChg chg="add">
          <ac:chgData name="Franco Hung" userId="50f19df39372ef09" providerId="LiveId" clId="{CD6EAE7E-B9F4-4B1D-B4B9-4931C439740C}" dt="2021-09-23T00:36:03.762" v="1190" actId="26606"/>
          <ac:spMkLst>
            <pc:docMk/>
            <pc:sldMk cId="3344277687" sldId="256"/>
            <ac:spMk id="139" creationId="{AF2F604E-43BE-4DC3-B983-E071523364F8}"/>
          </ac:spMkLst>
        </pc:spChg>
        <pc:spChg chg="add">
          <ac:chgData name="Franco Hung" userId="50f19df39372ef09" providerId="LiveId" clId="{CD6EAE7E-B9F4-4B1D-B4B9-4931C439740C}" dt="2021-09-23T00:36:03.762" v="1190" actId="26606"/>
          <ac:spMkLst>
            <pc:docMk/>
            <pc:sldMk cId="3344277687" sldId="256"/>
            <ac:spMk id="141" creationId="{08C9B587-E65E-4B52-B37C-ABEBB6E87928}"/>
          </ac:spMkLst>
        </pc:spChg>
        <pc:picChg chg="add mod">
          <ac:chgData name="Franco Hung" userId="50f19df39372ef09" providerId="LiveId" clId="{CD6EAE7E-B9F4-4B1D-B4B9-4931C439740C}" dt="2021-09-23T00:36:03.762" v="1190" actId="26606"/>
          <ac:picMkLst>
            <pc:docMk/>
            <pc:sldMk cId="3344277687" sldId="256"/>
            <ac:picMk id="1026" creationId="{24CC7673-D74D-4FC0-9880-F01CDED8BAA8}"/>
          </ac:picMkLst>
        </pc:picChg>
      </pc:sldChg>
      <pc:sldChg chg="addSp delSp modSp new mod setBg setClrOvrMap modNotesTx">
        <pc:chgData name="Franco Hung" userId="50f19df39372ef09" providerId="LiveId" clId="{CD6EAE7E-B9F4-4B1D-B4B9-4931C439740C}" dt="2021-09-23T01:13:23.413" v="1534" actId="2711"/>
        <pc:sldMkLst>
          <pc:docMk/>
          <pc:sldMk cId="3500055801" sldId="257"/>
        </pc:sldMkLst>
        <pc:spChg chg="mod">
          <ac:chgData name="Franco Hung" userId="50f19df39372ef09" providerId="LiveId" clId="{CD6EAE7E-B9F4-4B1D-B4B9-4931C439740C}" dt="2021-09-23T01:13:23.413" v="1534" actId="2711"/>
          <ac:spMkLst>
            <pc:docMk/>
            <pc:sldMk cId="3500055801" sldId="257"/>
            <ac:spMk id="2" creationId="{1D9150BB-D40C-4304-99CE-AB1D91A814CE}"/>
          </ac:spMkLst>
        </pc:spChg>
        <pc:spChg chg="mod">
          <ac:chgData name="Franco Hung" userId="50f19df39372ef09" providerId="LiveId" clId="{CD6EAE7E-B9F4-4B1D-B4B9-4931C439740C}" dt="2021-09-23T00:57:52.217" v="1410" actId="313"/>
          <ac:spMkLst>
            <pc:docMk/>
            <pc:sldMk cId="3500055801" sldId="257"/>
            <ac:spMk id="3" creationId="{6A9EA481-378F-41D8-9696-E02CF0F21FB5}"/>
          </ac:spMkLst>
        </pc:spChg>
        <pc:spChg chg="add del">
          <ac:chgData name="Franco Hung" userId="50f19df39372ef09" providerId="LiveId" clId="{CD6EAE7E-B9F4-4B1D-B4B9-4931C439740C}" dt="2021-09-23T00:35:48.438" v="1188" actId="26606"/>
          <ac:spMkLst>
            <pc:docMk/>
            <pc:sldMk cId="3500055801" sldId="257"/>
            <ac:spMk id="71" creationId="{9AA72BD9-2C5A-4EDC-931F-5AA08EACA0F3}"/>
          </ac:spMkLst>
        </pc:spChg>
        <pc:spChg chg="add del">
          <ac:chgData name="Franco Hung" userId="50f19df39372ef09" providerId="LiveId" clId="{CD6EAE7E-B9F4-4B1D-B4B9-4931C439740C}" dt="2021-09-23T00:35:48.438" v="1188" actId="26606"/>
          <ac:spMkLst>
            <pc:docMk/>
            <pc:sldMk cId="3500055801" sldId="257"/>
            <ac:spMk id="73" creationId="{DD3981AC-7B61-4947-BCF3-F7AA7FA385B9}"/>
          </ac:spMkLst>
        </pc:spChg>
        <pc:spChg chg="add del">
          <ac:chgData name="Franco Hung" userId="50f19df39372ef09" providerId="LiveId" clId="{CD6EAE7E-B9F4-4B1D-B4B9-4931C439740C}" dt="2021-09-23T00:35:48.438" v="1188" actId="26606"/>
          <ac:spMkLst>
            <pc:docMk/>
            <pc:sldMk cId="3500055801" sldId="257"/>
            <ac:spMk id="75" creationId="{55D4142C-5077-457F-A6AD-3FECFDB39685}"/>
          </ac:spMkLst>
        </pc:spChg>
        <pc:spChg chg="add del">
          <ac:chgData name="Franco Hung" userId="50f19df39372ef09" providerId="LiveId" clId="{CD6EAE7E-B9F4-4B1D-B4B9-4931C439740C}" dt="2021-09-23T00:35:48.438" v="1188" actId="26606"/>
          <ac:spMkLst>
            <pc:docMk/>
            <pc:sldMk cId="3500055801" sldId="257"/>
            <ac:spMk id="77" creationId="{7A5F0580-5EE9-419F-96EE-B6529EF6E7D0}"/>
          </ac:spMkLst>
        </pc:spChg>
        <pc:spChg chg="add">
          <ac:chgData name="Franco Hung" userId="50f19df39372ef09" providerId="LiveId" clId="{CD6EAE7E-B9F4-4B1D-B4B9-4931C439740C}" dt="2021-09-23T00:35:48.445" v="1189" actId="26606"/>
          <ac:spMkLst>
            <pc:docMk/>
            <pc:sldMk cId="3500055801" sldId="257"/>
            <ac:spMk id="2052" creationId="{0671A8AE-40A1-4631-A6B8-581AFF065482}"/>
          </ac:spMkLst>
        </pc:spChg>
        <pc:spChg chg="add">
          <ac:chgData name="Franco Hung" userId="50f19df39372ef09" providerId="LiveId" clId="{CD6EAE7E-B9F4-4B1D-B4B9-4931C439740C}" dt="2021-09-23T00:35:48.445" v="1189" actId="26606"/>
          <ac:spMkLst>
            <pc:docMk/>
            <pc:sldMk cId="3500055801" sldId="257"/>
            <ac:spMk id="2053" creationId="{AB58EF07-17C2-48CF-ABB0-EEF1F17CB8F0}"/>
          </ac:spMkLst>
        </pc:spChg>
        <pc:spChg chg="add">
          <ac:chgData name="Franco Hung" userId="50f19df39372ef09" providerId="LiveId" clId="{CD6EAE7E-B9F4-4B1D-B4B9-4931C439740C}" dt="2021-09-23T00:35:48.445" v="1189" actId="26606"/>
          <ac:spMkLst>
            <pc:docMk/>
            <pc:sldMk cId="3500055801" sldId="257"/>
            <ac:spMk id="2054" creationId="{AF2F604E-43BE-4DC3-B983-E071523364F8}"/>
          </ac:spMkLst>
        </pc:spChg>
        <pc:spChg chg="add">
          <ac:chgData name="Franco Hung" userId="50f19df39372ef09" providerId="LiveId" clId="{CD6EAE7E-B9F4-4B1D-B4B9-4931C439740C}" dt="2021-09-23T00:35:48.445" v="1189" actId="26606"/>
          <ac:spMkLst>
            <pc:docMk/>
            <pc:sldMk cId="3500055801" sldId="257"/>
            <ac:spMk id="2055" creationId="{08C9B587-E65E-4B52-B37C-ABEBB6E87928}"/>
          </ac:spMkLst>
        </pc:spChg>
        <pc:picChg chg="add mod">
          <ac:chgData name="Franco Hung" userId="50f19df39372ef09" providerId="LiveId" clId="{CD6EAE7E-B9F4-4B1D-B4B9-4931C439740C}" dt="2021-09-23T00:58:15.998" v="1412" actId="14100"/>
          <ac:picMkLst>
            <pc:docMk/>
            <pc:sldMk cId="3500055801" sldId="257"/>
            <ac:picMk id="2050" creationId="{FF28F24C-2199-485A-BF2A-A27A973A21C8}"/>
          </ac:picMkLst>
        </pc:picChg>
      </pc:sldChg>
      <pc:sldChg chg="addSp delSp modSp new mod setBg setClrOvrMap">
        <pc:chgData name="Franco Hung" userId="50f19df39372ef09" providerId="LiveId" clId="{CD6EAE7E-B9F4-4B1D-B4B9-4931C439740C}" dt="2021-09-23T04:23:50.167" v="1582" actId="1076"/>
        <pc:sldMkLst>
          <pc:docMk/>
          <pc:sldMk cId="150685713" sldId="258"/>
        </pc:sldMkLst>
        <pc:spChg chg="mod ord">
          <ac:chgData name="Franco Hung" userId="50f19df39372ef09" providerId="LiveId" clId="{CD6EAE7E-B9F4-4B1D-B4B9-4931C439740C}" dt="2021-09-23T04:23:50.167" v="1582" actId="1076"/>
          <ac:spMkLst>
            <pc:docMk/>
            <pc:sldMk cId="150685713" sldId="258"/>
            <ac:spMk id="2" creationId="{58D74DE9-B180-43BB-9DD2-A4AB6C452CA7}"/>
          </ac:spMkLst>
        </pc:spChg>
        <pc:spChg chg="del mod">
          <ac:chgData name="Franco Hung" userId="50f19df39372ef09" providerId="LiveId" clId="{CD6EAE7E-B9F4-4B1D-B4B9-4931C439740C}" dt="2021-09-22T23:59:09.121" v="600" actId="21"/>
          <ac:spMkLst>
            <pc:docMk/>
            <pc:sldMk cId="150685713" sldId="258"/>
            <ac:spMk id="3" creationId="{6E47C35E-4352-4CAA-8A62-8BCDFBAD66A9}"/>
          </ac:spMkLst>
        </pc:spChg>
        <pc:spChg chg="add del mod">
          <ac:chgData name="Franco Hung" userId="50f19df39372ef09" providerId="LiveId" clId="{CD6EAE7E-B9F4-4B1D-B4B9-4931C439740C}" dt="2021-09-23T00:15:07.339" v="606" actId="22"/>
          <ac:spMkLst>
            <pc:docMk/>
            <pc:sldMk cId="150685713" sldId="258"/>
            <ac:spMk id="5" creationId="{C6C5C1F2-6BE5-422F-B145-5EBA638C23AF}"/>
          </ac:spMkLst>
        </pc:spChg>
        <pc:spChg chg="add del mod">
          <ac:chgData name="Franco Hung" userId="50f19df39372ef09" providerId="LiveId" clId="{CD6EAE7E-B9F4-4B1D-B4B9-4931C439740C}" dt="2021-09-23T00:17:33.436" v="614" actId="22"/>
          <ac:spMkLst>
            <pc:docMk/>
            <pc:sldMk cId="150685713" sldId="258"/>
            <ac:spMk id="11" creationId="{BBEC7E47-6B43-411B-A08B-FD2256034AEB}"/>
          </ac:spMkLst>
        </pc:spChg>
        <pc:spChg chg="add mod">
          <ac:chgData name="Franco Hung" userId="50f19df39372ef09" providerId="LiveId" clId="{CD6EAE7E-B9F4-4B1D-B4B9-4931C439740C}" dt="2021-09-23T01:15:16.960" v="1550" actId="1036"/>
          <ac:spMkLst>
            <pc:docMk/>
            <pc:sldMk cId="150685713" sldId="258"/>
            <ac:spMk id="24" creationId="{868CD8EB-1A7C-4449-9F59-2AA474AC9372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27" creationId="{5DF09E46-348C-43C7-8297-1111C91FF9D4}"/>
          </ac:spMkLst>
        </pc:spChg>
        <pc:spChg chg="add del">
          <ac:chgData name="Franco Hung" userId="50f19df39372ef09" providerId="LiveId" clId="{CD6EAE7E-B9F4-4B1D-B4B9-4931C439740C}" dt="2021-09-23T00:36:34.686" v="1192" actId="26606"/>
          <ac:spMkLst>
            <pc:docMk/>
            <pc:sldMk cId="150685713" sldId="258"/>
            <ac:spMk id="28" creationId="{A5A17FC0-D416-4C8B-A9E6-5924D352B986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0" creationId="{769201C5-687E-46FB-BA72-23BA40BFEE1E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1" creationId="{8DF8AE6E-38CD-4B2A-8E02-F099DD30EF40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2" creationId="{339141A8-FDFD-4ABE-A499-72C9669F4BE6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3" creationId="{23293907-0F26-4752-BCD0-3AC2C5026383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4" creationId="{8A439E11-755A-4258-859D-56A6B6AFCB66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5" creationId="{4CA07809-FD84-4293-BEDA-C920BB2A1F3F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6" creationId="{E916EF49-F958-4F28-A999-F8FA8D09AF86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7" creationId="{A06D4B98-7FBD-4771-9C71-AE026D67023F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8" creationId="{A7665D74-DFEA-412C-928C-F090E67084F3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9" creationId="{1E32D174-F8A9-4FF0-8888-1B4F5E184961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50" creationId="{3E84BD56-679D-4E0C-9C9B-D694ABF07373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52" creationId="{2335FEDF-EF88-4E68-9CF7-5A72EF32AFC2}"/>
          </ac:spMkLst>
        </pc:spChg>
        <pc:spChg chg="add mod">
          <ac:chgData name="Franco Hung" userId="50f19df39372ef09" providerId="LiveId" clId="{CD6EAE7E-B9F4-4B1D-B4B9-4931C439740C}" dt="2021-09-23T01:15:16.960" v="1550" actId="1036"/>
          <ac:spMkLst>
            <pc:docMk/>
            <pc:sldMk cId="150685713" sldId="258"/>
            <ac:spMk id="53" creationId="{02200DE0-58B5-4D01-BD6A-1B4CA6BEE593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54" creationId="{03DB71A4-74AA-406D-9553-61C0C6D23689}"/>
          </ac:spMkLst>
        </pc:spChg>
        <pc:spChg chg="add mod">
          <ac:chgData name="Franco Hung" userId="50f19df39372ef09" providerId="LiveId" clId="{CD6EAE7E-B9F4-4B1D-B4B9-4931C439740C}" dt="2021-09-23T01:15:16.960" v="1550" actId="1036"/>
          <ac:spMkLst>
            <pc:docMk/>
            <pc:sldMk cId="150685713" sldId="258"/>
            <ac:spMk id="55" creationId="{0D684818-614A-432F-B143-F1F5464810A1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56" creationId="{DA9994C2-211B-4BF6-B6A0-D67471594EC1}"/>
          </ac:spMkLst>
        </pc:spChg>
        <pc:spChg chg="add mod">
          <ac:chgData name="Franco Hung" userId="50f19df39372ef09" providerId="LiveId" clId="{CD6EAE7E-B9F4-4B1D-B4B9-4931C439740C}" dt="2021-09-23T01:15:16.960" v="1550" actId="1036"/>
          <ac:spMkLst>
            <pc:docMk/>
            <pc:sldMk cId="150685713" sldId="258"/>
            <ac:spMk id="57" creationId="{08328111-D77F-4C5E-9A68-93DBCB1E36FE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58" creationId="{837A7BE2-DF08-4ECE-A520-13927DBF4C5E}"/>
          </ac:spMkLst>
        </pc:spChg>
        <pc:spChg chg="add mod">
          <ac:chgData name="Franco Hung" userId="50f19df39372ef09" providerId="LiveId" clId="{CD6EAE7E-B9F4-4B1D-B4B9-4931C439740C}" dt="2021-09-23T01:15:16.960" v="1550" actId="1036"/>
          <ac:spMkLst>
            <pc:docMk/>
            <pc:sldMk cId="150685713" sldId="258"/>
            <ac:spMk id="59" creationId="{B40FB5E1-CF17-487D-A164-DCE5D935F184}"/>
          </ac:spMkLst>
        </pc:spChg>
        <pc:spChg chg="add del">
          <ac:chgData name="Franco Hung" userId="50f19df39372ef09" providerId="LiveId" clId="{CD6EAE7E-B9F4-4B1D-B4B9-4931C439740C}" dt="2021-09-23T00:36:41.401" v="1196" actId="26606"/>
          <ac:spMkLst>
            <pc:docMk/>
            <pc:sldMk cId="150685713" sldId="258"/>
            <ac:spMk id="60" creationId="{42A5316D-ED2F-4F89-B4B4-8D9240B1A348}"/>
          </ac:spMkLst>
        </pc:spChg>
        <pc:spChg chg="add mod">
          <ac:chgData name="Franco Hung" userId="50f19df39372ef09" providerId="LiveId" clId="{CD6EAE7E-B9F4-4B1D-B4B9-4931C439740C}" dt="2021-09-23T01:15:16.960" v="1550" actId="1036"/>
          <ac:spMkLst>
            <pc:docMk/>
            <pc:sldMk cId="150685713" sldId="258"/>
            <ac:spMk id="61" creationId="{C2D6F861-94E5-49DF-9B2B-62BD44AE4BE4}"/>
          </ac:spMkLst>
        </pc:spChg>
        <pc:spChg chg="add del">
          <ac:chgData name="Franco Hung" userId="50f19df39372ef09" providerId="LiveId" clId="{CD6EAE7E-B9F4-4B1D-B4B9-4931C439740C}" dt="2021-09-23T00:36:47.081" v="1198" actId="26606"/>
          <ac:spMkLst>
            <pc:docMk/>
            <pc:sldMk cId="150685713" sldId="258"/>
            <ac:spMk id="62" creationId="{0EFD753D-6A49-46DD-9E82-AA6E2C62B461}"/>
          </ac:spMkLst>
        </pc:spChg>
        <pc:spChg chg="add del">
          <ac:chgData name="Franco Hung" userId="50f19df39372ef09" providerId="LiveId" clId="{CD6EAE7E-B9F4-4B1D-B4B9-4931C439740C}" dt="2021-09-23T00:36:47.081" v="1198" actId="26606"/>
          <ac:spMkLst>
            <pc:docMk/>
            <pc:sldMk cId="150685713" sldId="258"/>
            <ac:spMk id="63" creationId="{138A5824-1F4A-4EE7-BC13-5BB48FC0809B}"/>
          </ac:spMkLst>
        </pc:spChg>
        <pc:spChg chg="add del">
          <ac:chgData name="Franco Hung" userId="50f19df39372ef09" providerId="LiveId" clId="{CD6EAE7E-B9F4-4B1D-B4B9-4931C439740C}" dt="2021-09-23T00:36:47.081" v="1198" actId="26606"/>
          <ac:spMkLst>
            <pc:docMk/>
            <pc:sldMk cId="150685713" sldId="258"/>
            <ac:spMk id="64" creationId="{1C2E1C70-A122-4C4A-90F7-514A1FA26ABD}"/>
          </ac:spMkLst>
        </pc:spChg>
        <pc:picChg chg="add del mod">
          <ac:chgData name="Franco Hung" userId="50f19df39372ef09" providerId="LiveId" clId="{CD6EAE7E-B9F4-4B1D-B4B9-4931C439740C}" dt="2021-09-23T00:16:11.784" v="612" actId="478"/>
          <ac:picMkLst>
            <pc:docMk/>
            <pc:sldMk cId="150685713" sldId="258"/>
            <ac:picMk id="7" creationId="{B6A38076-3F93-400D-B333-117D5F06E94E}"/>
          </ac:picMkLst>
        </pc:picChg>
        <pc:picChg chg="add del mod ord">
          <ac:chgData name="Franco Hung" userId="50f19df39372ef09" providerId="LiveId" clId="{CD6EAE7E-B9F4-4B1D-B4B9-4931C439740C}" dt="2021-09-23T00:15:35.628" v="609" actId="478"/>
          <ac:picMkLst>
            <pc:docMk/>
            <pc:sldMk cId="150685713" sldId="258"/>
            <ac:picMk id="9" creationId="{7DBF1772-43AC-4FDE-87B7-BCD0F06561A5}"/>
          </ac:picMkLst>
        </pc:picChg>
        <pc:picChg chg="add mod ord">
          <ac:chgData name="Franco Hung" userId="50f19df39372ef09" providerId="LiveId" clId="{CD6EAE7E-B9F4-4B1D-B4B9-4931C439740C}" dt="2021-09-23T01:15:16.960" v="1550" actId="1036"/>
          <ac:picMkLst>
            <pc:docMk/>
            <pc:sldMk cId="150685713" sldId="258"/>
            <ac:picMk id="13" creationId="{5C127570-6DE0-4F21-905F-42A1B9792C88}"/>
          </ac:picMkLst>
        </pc:picChg>
        <pc:picChg chg="add mod ord">
          <ac:chgData name="Franco Hung" userId="50f19df39372ef09" providerId="LiveId" clId="{CD6EAE7E-B9F4-4B1D-B4B9-4931C439740C}" dt="2021-09-23T01:15:16.960" v="1550" actId="1036"/>
          <ac:picMkLst>
            <pc:docMk/>
            <pc:sldMk cId="150685713" sldId="258"/>
            <ac:picMk id="15" creationId="{067813D7-2324-46FC-A68E-0CA8AD9ED3B6}"/>
          </ac:picMkLst>
        </pc:picChg>
        <pc:picChg chg="add mod ord">
          <ac:chgData name="Franco Hung" userId="50f19df39372ef09" providerId="LiveId" clId="{CD6EAE7E-B9F4-4B1D-B4B9-4931C439740C}" dt="2021-09-23T01:15:16.960" v="1550" actId="1036"/>
          <ac:picMkLst>
            <pc:docMk/>
            <pc:sldMk cId="150685713" sldId="258"/>
            <ac:picMk id="17" creationId="{2AFE4975-20D9-4C09-A3C9-DA32B6783E34}"/>
          </ac:picMkLst>
        </pc:picChg>
        <pc:picChg chg="add mod ord">
          <ac:chgData name="Franco Hung" userId="50f19df39372ef09" providerId="LiveId" clId="{CD6EAE7E-B9F4-4B1D-B4B9-4931C439740C}" dt="2021-09-23T01:15:16.960" v="1550" actId="1036"/>
          <ac:picMkLst>
            <pc:docMk/>
            <pc:sldMk cId="150685713" sldId="258"/>
            <ac:picMk id="19" creationId="{6B5CEB1F-40C4-472C-9952-F016218E9ED2}"/>
          </ac:picMkLst>
        </pc:picChg>
        <pc:picChg chg="add mod ord">
          <ac:chgData name="Franco Hung" userId="50f19df39372ef09" providerId="LiveId" clId="{CD6EAE7E-B9F4-4B1D-B4B9-4931C439740C}" dt="2021-09-23T01:15:16.960" v="1550" actId="1036"/>
          <ac:picMkLst>
            <pc:docMk/>
            <pc:sldMk cId="150685713" sldId="258"/>
            <ac:picMk id="21" creationId="{5A1976C3-C06A-4351-88A8-10DFE86E299A}"/>
          </ac:picMkLst>
        </pc:picChg>
        <pc:picChg chg="add mod ord">
          <ac:chgData name="Franco Hung" userId="50f19df39372ef09" providerId="LiveId" clId="{CD6EAE7E-B9F4-4B1D-B4B9-4931C439740C}" dt="2021-09-23T01:15:16.960" v="1550" actId="1036"/>
          <ac:picMkLst>
            <pc:docMk/>
            <pc:sldMk cId="150685713" sldId="258"/>
            <ac:picMk id="23" creationId="{A0DE401F-EAB0-4D4A-B48F-083FB85B8981}"/>
          </ac:picMkLst>
        </pc:picChg>
        <pc:cxnChg chg="add del">
          <ac:chgData name="Franco Hung" userId="50f19df39372ef09" providerId="LiveId" clId="{CD6EAE7E-B9F4-4B1D-B4B9-4931C439740C}" dt="2021-09-23T00:36:34.686" v="1192" actId="26606"/>
          <ac:cxnSpMkLst>
            <pc:docMk/>
            <pc:sldMk cId="150685713" sldId="258"/>
            <ac:cxnSpMk id="30" creationId="{982DC870-E8E5-4050-B10C-CC24FC67E50A}"/>
          </ac:cxnSpMkLst>
        </pc:cxnChg>
        <pc:cxnChg chg="add del">
          <ac:chgData name="Franco Hung" userId="50f19df39372ef09" providerId="LiveId" clId="{CD6EAE7E-B9F4-4B1D-B4B9-4931C439740C}" dt="2021-09-23T00:36:34.686" v="1192" actId="26606"/>
          <ac:cxnSpMkLst>
            <pc:docMk/>
            <pc:sldMk cId="150685713" sldId="258"/>
            <ac:cxnSpMk id="32" creationId="{FF76A74F-C283-4DED-BD4D-086753B7CB00}"/>
          </ac:cxnSpMkLst>
        </pc:cxnChg>
        <pc:cxnChg chg="add del">
          <ac:chgData name="Franco Hung" userId="50f19df39372ef09" providerId="LiveId" clId="{CD6EAE7E-B9F4-4B1D-B4B9-4931C439740C}" dt="2021-09-23T00:36:34.686" v="1192" actId="26606"/>
          <ac:cxnSpMkLst>
            <pc:docMk/>
            <pc:sldMk cId="150685713" sldId="258"/>
            <ac:cxnSpMk id="34" creationId="{3B2791FB-B2F7-4BBE-B8D8-74C37FF9E85C}"/>
          </ac:cxnSpMkLst>
        </pc:cxnChg>
        <pc:cxnChg chg="add del">
          <ac:chgData name="Franco Hung" userId="50f19df39372ef09" providerId="LiveId" clId="{CD6EAE7E-B9F4-4B1D-B4B9-4931C439740C}" dt="2021-09-23T00:36:34.686" v="1192" actId="26606"/>
          <ac:cxnSpMkLst>
            <pc:docMk/>
            <pc:sldMk cId="150685713" sldId="258"/>
            <ac:cxnSpMk id="36" creationId="{9891B5DE-6811-4844-BB18-472A3F360EE5}"/>
          </ac:cxnSpMkLst>
        </pc:cxnChg>
        <pc:cxnChg chg="add del">
          <ac:chgData name="Franco Hung" userId="50f19df39372ef09" providerId="LiveId" clId="{CD6EAE7E-B9F4-4B1D-B4B9-4931C439740C}" dt="2021-09-23T00:36:34.686" v="1192" actId="26606"/>
          <ac:cxnSpMkLst>
            <pc:docMk/>
            <pc:sldMk cId="150685713" sldId="258"/>
            <ac:cxnSpMk id="38" creationId="{77A9CA3A-7216-41E0-B3CD-058077FD396D}"/>
          </ac:cxnSpMkLst>
        </pc:cxnChg>
      </pc:sldChg>
      <pc:sldChg chg="addSp delSp modSp new mod">
        <pc:chgData name="Franco Hung" userId="50f19df39372ef09" providerId="LiveId" clId="{CD6EAE7E-B9F4-4B1D-B4B9-4931C439740C}" dt="2021-09-23T01:17:37.208" v="1571" actId="1076"/>
        <pc:sldMkLst>
          <pc:docMk/>
          <pc:sldMk cId="2005336416" sldId="259"/>
        </pc:sldMkLst>
        <pc:spChg chg="mod">
          <ac:chgData name="Franco Hung" userId="50f19df39372ef09" providerId="LiveId" clId="{CD6EAE7E-B9F4-4B1D-B4B9-4931C439740C}" dt="2021-09-23T01:16:10.561" v="1552" actId="2711"/>
          <ac:spMkLst>
            <pc:docMk/>
            <pc:sldMk cId="2005336416" sldId="259"/>
            <ac:spMk id="2" creationId="{CD9E73FE-E025-4184-9FAF-DB19A38EA953}"/>
          </ac:spMkLst>
        </pc:spChg>
        <pc:spChg chg="del">
          <ac:chgData name="Franco Hung" userId="50f19df39372ef09" providerId="LiveId" clId="{CD6EAE7E-B9F4-4B1D-B4B9-4931C439740C}" dt="2021-09-23T00:27:59.839" v="990" actId="22"/>
          <ac:spMkLst>
            <pc:docMk/>
            <pc:sldMk cId="2005336416" sldId="259"/>
            <ac:spMk id="3" creationId="{00C66139-EE91-4F48-8BC6-B32B9285099C}"/>
          </ac:spMkLst>
        </pc:spChg>
        <pc:spChg chg="add mod">
          <ac:chgData name="Franco Hung" userId="50f19df39372ef09" providerId="LiveId" clId="{CD6EAE7E-B9F4-4B1D-B4B9-4931C439740C}" dt="2021-09-23T01:17:22.736" v="1568" actId="478"/>
          <ac:spMkLst>
            <pc:docMk/>
            <pc:sldMk cId="2005336416" sldId="259"/>
            <ac:spMk id="4" creationId="{71E6D4C4-7452-4E8F-919B-23D46A768460}"/>
          </ac:spMkLst>
        </pc:spChg>
        <pc:picChg chg="add del mod ord">
          <ac:chgData name="Franco Hung" userId="50f19df39372ef09" providerId="LiveId" clId="{CD6EAE7E-B9F4-4B1D-B4B9-4931C439740C}" dt="2021-09-23T01:17:22.736" v="1568" actId="478"/>
          <ac:picMkLst>
            <pc:docMk/>
            <pc:sldMk cId="2005336416" sldId="259"/>
            <ac:picMk id="5" creationId="{04290B16-3AF2-4608-89C7-D8573ECFC657}"/>
          </ac:picMkLst>
        </pc:picChg>
        <pc:picChg chg="add mod">
          <ac:chgData name="Franco Hung" userId="50f19df39372ef09" providerId="LiveId" clId="{CD6EAE7E-B9F4-4B1D-B4B9-4931C439740C}" dt="2021-09-23T01:17:37.208" v="1571" actId="1076"/>
          <ac:picMkLst>
            <pc:docMk/>
            <pc:sldMk cId="2005336416" sldId="259"/>
            <ac:picMk id="7" creationId="{133AB83D-A073-4BAB-BEA8-D201905025D8}"/>
          </ac:picMkLst>
        </pc:picChg>
        <pc:picChg chg="add del mod">
          <ac:chgData name="Franco Hung" userId="50f19df39372ef09" providerId="LiveId" clId="{CD6EAE7E-B9F4-4B1D-B4B9-4931C439740C}" dt="2021-09-23T00:29:54.712" v="996" actId="478"/>
          <ac:picMkLst>
            <pc:docMk/>
            <pc:sldMk cId="2005336416" sldId="259"/>
            <ac:picMk id="7" creationId="{205394C3-4AF2-43B6-9C3E-2181CE7C8E21}"/>
          </ac:picMkLst>
        </pc:picChg>
        <pc:picChg chg="add mod">
          <ac:chgData name="Franco Hung" userId="50f19df39372ef09" providerId="LiveId" clId="{CD6EAE7E-B9F4-4B1D-B4B9-4931C439740C}" dt="2021-09-23T01:16:16.336" v="1567" actId="1036"/>
          <ac:picMkLst>
            <pc:docMk/>
            <pc:sldMk cId="2005336416" sldId="259"/>
            <ac:picMk id="9" creationId="{71035727-46DB-4A2E-A901-D4853AE12C31}"/>
          </ac:picMkLst>
        </pc:picChg>
      </pc:sldChg>
      <pc:sldChg chg="addSp delSp modSp new mod">
        <pc:chgData name="Franco Hung" userId="50f19df39372ef09" providerId="LiveId" clId="{CD6EAE7E-B9F4-4B1D-B4B9-4931C439740C}" dt="2021-09-23T01:24:22.541" v="1576" actId="14100"/>
        <pc:sldMkLst>
          <pc:docMk/>
          <pc:sldMk cId="3546152437" sldId="260"/>
        </pc:sldMkLst>
        <pc:spChg chg="mod">
          <ac:chgData name="Franco Hung" userId="50f19df39372ef09" providerId="LiveId" clId="{CD6EAE7E-B9F4-4B1D-B4B9-4931C439740C}" dt="2021-09-23T00:34:52.305" v="1184" actId="20577"/>
          <ac:spMkLst>
            <pc:docMk/>
            <pc:sldMk cId="3546152437" sldId="260"/>
            <ac:spMk id="2" creationId="{15A3006A-A3A9-442E-BBBA-027BF02F2922}"/>
          </ac:spMkLst>
        </pc:spChg>
        <pc:spChg chg="del">
          <ac:chgData name="Franco Hung" userId="50f19df39372ef09" providerId="LiveId" clId="{CD6EAE7E-B9F4-4B1D-B4B9-4931C439740C}" dt="2021-09-23T00:31:51.688" v="1043"/>
          <ac:spMkLst>
            <pc:docMk/>
            <pc:sldMk cId="3546152437" sldId="260"/>
            <ac:spMk id="3" creationId="{4A52383D-83FC-4180-9FDC-43CB8C40ED9A}"/>
          </ac:spMkLst>
        </pc:spChg>
        <pc:picChg chg="add mod">
          <ac:chgData name="Franco Hung" userId="50f19df39372ef09" providerId="LiveId" clId="{CD6EAE7E-B9F4-4B1D-B4B9-4931C439740C}" dt="2021-09-23T01:24:22.541" v="1576" actId="14100"/>
          <ac:picMkLst>
            <pc:docMk/>
            <pc:sldMk cId="3546152437" sldId="260"/>
            <ac:picMk id="4" creationId="{6EBFBE47-E384-4BAE-B6DB-72FD8585BF18}"/>
          </ac:picMkLst>
        </pc:picChg>
        <pc:picChg chg="add mod">
          <ac:chgData name="Franco Hung" userId="50f19df39372ef09" providerId="LiveId" clId="{CD6EAE7E-B9F4-4B1D-B4B9-4931C439740C}" dt="2021-09-23T00:31:58.896" v="1046" actId="1076"/>
          <ac:picMkLst>
            <pc:docMk/>
            <pc:sldMk cId="3546152437" sldId="260"/>
            <ac:picMk id="5" creationId="{DAF6723F-6A22-411C-A41F-0CC6EF607CD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FB395-AAB4-4651-90E6-147F181D4AB9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7E343-B7C2-4CE6-AF63-02CAD9535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568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 Black" panose="020B0A04020102020204" pitchFamily="34" charset="0"/>
              </a:rPr>
              <a:t>Transport is one of the most critical elements when it comes to buying a property. This analysis will focus on train stations around a suburb with a 3KM radius.</a:t>
            </a:r>
          </a:p>
          <a:p>
            <a:endParaRPr lang="en-AU" dirty="0">
              <a:latin typeface="Arial Black" panose="020B0A0402010202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7E343-B7C2-4CE6-AF63-02CAD953581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61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behind this analysis is to try and figure out the relationship between house price and train station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7E343-B7C2-4CE6-AF63-02CAD953581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51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529B-428A-4DBC-86FB-646792E39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7CC9C-CA7A-45B0-B273-D9856146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0A819-D097-4F48-BF2A-438B90CE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B4014-AA6B-4D7A-81CB-2EAE88C5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2FD2-6D2B-4A78-AA85-1BC76CFE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85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4FCE-250A-484D-8649-BB8B5126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CD3A2-1F33-4EAF-A699-52D365226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AB5C-DE0C-453F-93C3-C686641F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647E-6BAD-4982-AF3E-1CB3C945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DF41-F1D0-4D57-8360-09C215CD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63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321EF-912A-4FA7-87B8-EB8DD60CB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9DC12-7835-411D-AFF1-110E03BB8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2460-5F03-4128-8831-2317A4E8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809A1-C422-4D6C-9C08-71850584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3C56C-28C6-466E-A70F-AD1DC266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93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19E2-CF00-42B3-86E2-57B612E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0A8C-01A6-49AA-A6CE-512EF203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0D82-EB30-4E4B-B365-B6EF9EF3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1D63C-BB6A-4F79-A4D0-B11AEAD8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82819-03A5-461F-8CF9-011F7721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21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AC3D-E966-4215-B98E-EF581137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1A0F8-5614-4363-9693-B7FDCDC97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1848-B985-428C-B34B-784E536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C57F-3484-48E7-A9B1-3D7E1193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644C-828E-4D45-9A72-5A719E00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91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7A2E-C163-42BD-BFD2-82561C90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46841-D705-4AED-9F7E-974317EC5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9F835-5B63-4056-8B66-28DDBA162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C0B7D-FE6F-4A55-8E33-863BFC9A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B6E4D-0A8D-4068-8934-194DAD8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697AF-AE72-4945-8BDA-00C79C78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97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1B7D-DC81-4CAD-90DC-FC7452D6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87E75-0DD4-49AB-A92C-C0752042A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27DAE-677F-4BC2-B5A4-D973D8DB9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42E4A-93EE-4073-B278-AC16555E3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F741A-EBFB-4615-9C55-F71062ECB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69AB9-7C9B-4A35-8338-C32D4F35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931AB-E448-44DB-8387-8E90BE11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FA9C5-CE37-46D5-B357-31CFB725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84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6A35-2106-471A-9029-BFF9EEC9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C8533-E7FB-4EC4-AC59-3C957187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D3099-B229-4EF7-8EC0-BB329E8B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D3EA4-68DD-4189-895C-E4C34AF2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99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8CDA5-C000-4B6A-9DFC-D1BF22D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5E7C8-99CC-4A4E-897A-869F9F36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F9C38-0D27-4EAC-9FD9-C8625F51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08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CF4A-7AC3-4D05-8A10-A7502ECB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E4C7D-3C47-4505-9013-5DA08958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00B36-EC33-4BA7-87DC-BE22C5C4F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0C26-DDD2-4238-B9B2-1F4A1110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5A00F-9833-41A4-822C-AD4E442A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B1DCE-3412-4C90-BE3E-30ECA485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02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71CF-0D0C-478F-9137-4372865E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73FD8-CFF3-4790-9BAD-DA18974AD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E4F39-966A-4762-BD47-4B3CBE273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90B49-8574-407A-8AE4-77208C00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529A1-3146-49C3-97B6-9161B54B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D7A84-EECF-45EC-A922-DB83553B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7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AD7A5-92C9-4103-9189-C0E8609F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E6CA8-1F0A-4892-9607-01247EC8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2506-1A2F-42C7-9D92-204C46E1C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C315-AAD8-45E1-9929-97345A525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ACEFF-EAE6-4F01-AC72-2CFDEE414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w train station for Melbourne&amp;#39;s west | Infrastructure Magazine">
            <a:extLst>
              <a:ext uri="{FF2B5EF4-FFF2-40B4-BE49-F238E27FC236}">
                <a16:creationId xmlns:a16="http://schemas.microsoft.com/office/drawing/2014/main" id="{24CC7673-D74D-4FC0-9880-F01CDED8B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87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9FD15-66E0-4CC9-A1E4-443C8AC13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Station &amp; House Price Analysis</a:t>
            </a:r>
            <a:endParaRPr lang="en-AU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277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mystifying hypothesis testing - Blog | luminousmen">
            <a:extLst>
              <a:ext uri="{FF2B5EF4-FFF2-40B4-BE49-F238E27FC236}">
                <a16:creationId xmlns:a16="http://schemas.microsoft.com/office/drawing/2014/main" id="{FF28F24C-2199-485A-BF2A-A27A973A2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 bwMode="auto">
          <a:xfrm>
            <a:off x="3417740" y="0"/>
            <a:ext cx="9146489" cy="75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150BB-D40C-4304-99CE-AB1D91A8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A481-378F-41D8-9696-E02CF0F21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A</a:t>
            </a:r>
            <a:r>
              <a:rPr lang="en-US" sz="2000" b="0" i="0" dirty="0">
                <a:effectLst/>
              </a:rPr>
              <a:t> positive relationship between the house price and the number of train station surrounding the suburb</a:t>
            </a:r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055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4DE9-B180-43BB-9DD2-A4AB6C45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3074"/>
            <a:ext cx="10515600" cy="1095506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Data</a:t>
            </a:r>
            <a:r>
              <a:rPr lang="en-US" dirty="0"/>
              <a:t> </a:t>
            </a:r>
            <a:r>
              <a:rPr lang="en-US" dirty="0">
                <a:latin typeface="Trebuchet MS" panose="020B0603020202020204" pitchFamily="34" charset="0"/>
              </a:rPr>
              <a:t>Cleaning</a:t>
            </a:r>
            <a:endParaRPr lang="en-AU" dirty="0">
              <a:latin typeface="Trebuchet MS" panose="020B0603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C127570-6DE0-4F21-905F-42A1B9792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83470"/>
            <a:ext cx="8990046" cy="88509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7813D7-2324-46FC-A68E-0CA8AD9E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7186"/>
            <a:ext cx="8990046" cy="8851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FE4975-20D9-4C09-A3C9-DA32B6783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619642"/>
            <a:ext cx="8990046" cy="6088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5CEB1F-40C4-472C-9952-F016218E9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259300"/>
            <a:ext cx="8990046" cy="10032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1976C3-C06A-4351-88A8-10DFE86E2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4442791"/>
            <a:ext cx="8990046" cy="11621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DE401F-EAB0-4D4A-B48F-083FB85B8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9" y="5645089"/>
            <a:ext cx="8990046" cy="10916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8CD8EB-1A7C-4449-9F59-2AA474AC9372}"/>
              </a:ext>
            </a:extLst>
          </p:cNvPr>
          <p:cNvSpPr txBox="1"/>
          <p:nvPr/>
        </p:nvSpPr>
        <p:spPr>
          <a:xfrm>
            <a:off x="9810361" y="1181291"/>
            <a:ext cx="86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200DE0-58B5-4D01-BD6A-1B4CA6BEE593}"/>
              </a:ext>
            </a:extLst>
          </p:cNvPr>
          <p:cNvSpPr txBox="1"/>
          <p:nvPr/>
        </p:nvSpPr>
        <p:spPr>
          <a:xfrm>
            <a:off x="9828245" y="2035629"/>
            <a:ext cx="814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effectLst/>
                <a:latin typeface="Consolas" panose="020B0609020204030204" pitchFamily="49" charset="0"/>
              </a:rPr>
              <a:t>After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684818-614A-432F-B143-F1F5464810A1}"/>
              </a:ext>
            </a:extLst>
          </p:cNvPr>
          <p:cNvSpPr txBox="1"/>
          <p:nvPr/>
        </p:nvSpPr>
        <p:spPr>
          <a:xfrm>
            <a:off x="9810361" y="2956559"/>
            <a:ext cx="86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328111-D77F-4C5E-9A68-93DBCB1E36FE}"/>
              </a:ext>
            </a:extLst>
          </p:cNvPr>
          <p:cNvSpPr txBox="1"/>
          <p:nvPr/>
        </p:nvSpPr>
        <p:spPr>
          <a:xfrm>
            <a:off x="9828245" y="3966402"/>
            <a:ext cx="814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effectLst/>
                <a:latin typeface="Consolas" panose="020B0609020204030204" pitchFamily="49" charset="0"/>
              </a:rPr>
              <a:t>After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0FB5E1-CF17-487D-A164-DCE5D935F184}"/>
              </a:ext>
            </a:extLst>
          </p:cNvPr>
          <p:cNvSpPr txBox="1"/>
          <p:nvPr/>
        </p:nvSpPr>
        <p:spPr>
          <a:xfrm>
            <a:off x="9767596" y="5296091"/>
            <a:ext cx="86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D6F861-94E5-49DF-9B2B-62BD44AE4BE4}"/>
              </a:ext>
            </a:extLst>
          </p:cNvPr>
          <p:cNvSpPr txBox="1"/>
          <p:nvPr/>
        </p:nvSpPr>
        <p:spPr>
          <a:xfrm>
            <a:off x="9785480" y="6417903"/>
            <a:ext cx="814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effectLst/>
                <a:latin typeface="Consolas" panose="020B0609020204030204" pitchFamily="49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068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73FE-E025-4184-9FAF-DB19A38E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5098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Collecting Data via API call</a:t>
            </a:r>
            <a:endParaRPr lang="en-AU" dirty="0">
              <a:latin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035727-46DB-4A2E-A901-D4853AE1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654" y="649962"/>
            <a:ext cx="5398200" cy="58441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6D4C4-7452-4E8F-919B-23D46A76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AB83D-A073-4BAB-BEA8-D2019050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49961"/>
            <a:ext cx="5074455" cy="584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006A-A3A9-442E-BBBA-027BF02F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masis MT Pro Black" panose="020B0604020202020204" pitchFamily="18" charset="0"/>
              </a:rPr>
              <a:t>Conclusion based on this analysis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House price and number of train stations surrounding have a </a:t>
            </a:r>
            <a:r>
              <a:rPr lang="en-US" b="1" dirty="0"/>
              <a:t>positive</a:t>
            </a:r>
            <a:r>
              <a:rPr lang="en-US" dirty="0"/>
              <a:t> relationship</a:t>
            </a:r>
            <a:endParaRPr lang="en-AU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AF6723F-6A22-411C-A41F-0CC6EF607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583"/>
            <a:ext cx="5485714" cy="365714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BFBE47-E384-4BAE-B6DB-72FD8585B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13" y="2226905"/>
            <a:ext cx="5546095" cy="9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5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108</Words>
  <Application>Microsoft Office PowerPoint</Application>
  <PresentationFormat>Widescreen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Amasis MT Pro Black</vt:lpstr>
      <vt:lpstr>Arial</vt:lpstr>
      <vt:lpstr>Arial Black</vt:lpstr>
      <vt:lpstr>Calibri</vt:lpstr>
      <vt:lpstr>Calibri Light</vt:lpstr>
      <vt:lpstr>Consolas</vt:lpstr>
      <vt:lpstr>Tahoma</vt:lpstr>
      <vt:lpstr>Trebuchet MS</vt:lpstr>
      <vt:lpstr>Office Theme</vt:lpstr>
      <vt:lpstr>Train Station &amp; House Price Analysis</vt:lpstr>
      <vt:lpstr>Hypothesis:</vt:lpstr>
      <vt:lpstr>Data Cleaning</vt:lpstr>
      <vt:lpstr>Collecting Data via API call</vt:lpstr>
      <vt:lpstr>Conclusion based on this analysis:  House price and number of train stations surrounding have a positive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Station &amp; House Price Analysis</dc:title>
  <dc:creator>Franco Hung</dc:creator>
  <cp:lastModifiedBy>Franco Hung</cp:lastModifiedBy>
  <cp:revision>1</cp:revision>
  <dcterms:created xsi:type="dcterms:W3CDTF">2021-09-22T23:30:28Z</dcterms:created>
  <dcterms:modified xsi:type="dcterms:W3CDTF">2021-09-23T04:24:08Z</dcterms:modified>
</cp:coreProperties>
</file>