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53"/>
  </p:notesMasterIdLst>
  <p:sldIdLst>
    <p:sldId id="297" r:id="rId5"/>
    <p:sldId id="257" r:id="rId6"/>
    <p:sldId id="279" r:id="rId7"/>
    <p:sldId id="273" r:id="rId8"/>
    <p:sldId id="282" r:id="rId9"/>
    <p:sldId id="300" r:id="rId10"/>
    <p:sldId id="281" r:id="rId11"/>
    <p:sldId id="276" r:id="rId12"/>
    <p:sldId id="298" r:id="rId13"/>
    <p:sldId id="299" r:id="rId14"/>
    <p:sldId id="277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62" r:id="rId30"/>
    <p:sldId id="265" r:id="rId31"/>
    <p:sldId id="263" r:id="rId32"/>
    <p:sldId id="274" r:id="rId33"/>
    <p:sldId id="268" r:id="rId34"/>
    <p:sldId id="275" r:id="rId35"/>
    <p:sldId id="267" r:id="rId36"/>
    <p:sldId id="266" r:id="rId37"/>
    <p:sldId id="269" r:id="rId38"/>
    <p:sldId id="271" r:id="rId39"/>
    <p:sldId id="272" r:id="rId40"/>
    <p:sldId id="278" r:id="rId41"/>
    <p:sldId id="301" r:id="rId42"/>
    <p:sldId id="310" r:id="rId43"/>
    <p:sldId id="304" r:id="rId44"/>
    <p:sldId id="311" r:id="rId45"/>
    <p:sldId id="258" r:id="rId46"/>
    <p:sldId id="280" r:id="rId47"/>
    <p:sldId id="302" r:id="rId48"/>
    <p:sldId id="305" r:id="rId49"/>
    <p:sldId id="308" r:id="rId50"/>
    <p:sldId id="306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B5093-1020-4F03-ADE9-295C2E8D988C}" v="172" dt="2021-09-23T05:24:11.898"/>
    <p1510:client id="{D63D7899-0D9D-45FA-8C94-833CBD731201}" v="226" dt="2021-09-22T21:15:15.693"/>
    <p1510:client id="{FC658595-93DA-434A-9AC4-0A14DE999733}" v="8" dt="2021-09-23T07:12:3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01" autoAdjust="0"/>
  </p:normalViewPr>
  <p:slideViewPr>
    <p:cSldViewPr snapToGrid="0">
      <p:cViewPr varScale="1">
        <p:scale>
          <a:sx n="138" d="100"/>
          <a:sy n="138" d="100"/>
        </p:scale>
        <p:origin x="33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Hung" userId="50f19df39372ef09" providerId="LiveId" clId="{832B5093-1020-4F03-ADE9-295C2E8D988C}"/>
    <pc:docChg chg="undo custSel addSld delSld modSld sldOrd">
      <pc:chgData name="Franco Hung" userId="50f19df39372ef09" providerId="LiveId" clId="{832B5093-1020-4F03-ADE9-295C2E8D988C}" dt="2021-09-23T05:24:11.897" v="2483"/>
      <pc:docMkLst>
        <pc:docMk/>
      </pc:docMkLst>
      <pc:sldChg chg="modSp mod modNotesTx">
        <pc:chgData name="Franco Hung" userId="50f19df39372ef09" providerId="LiveId" clId="{832B5093-1020-4F03-ADE9-295C2E8D988C}" dt="2021-09-23T04:38:41.583" v="1798" actId="6549"/>
        <pc:sldMkLst>
          <pc:docMk/>
          <pc:sldMk cId="2584280759" sldId="257"/>
        </pc:sldMkLst>
        <pc:spChg chg="mod">
          <ac:chgData name="Franco Hung" userId="50f19df39372ef09" providerId="LiveId" clId="{832B5093-1020-4F03-ADE9-295C2E8D988C}" dt="2021-09-23T03:52:20.488" v="9" actId="6549"/>
          <ac:spMkLst>
            <pc:docMk/>
            <pc:sldMk cId="2584280759" sldId="257"/>
            <ac:spMk id="2" creationId="{18C3B467-088C-4F3D-A9A7-105C4E1E20CD}"/>
          </ac:spMkLst>
        </pc:spChg>
      </pc:sldChg>
      <pc:sldChg chg="addSp delSp modSp del mod ord">
        <pc:chgData name="Franco Hung" userId="50f19df39372ef09" providerId="LiveId" clId="{832B5093-1020-4F03-ADE9-295C2E8D988C}" dt="2021-09-23T05:24:05.047" v="2482" actId="2696"/>
        <pc:sldMkLst>
          <pc:docMk/>
          <pc:sldMk cId="410048684" sldId="262"/>
        </pc:sldMkLst>
        <pc:spChg chg="del mod">
          <ac:chgData name="Franco Hung" userId="50f19df39372ef09" providerId="LiveId" clId="{832B5093-1020-4F03-ADE9-295C2E8D988C}" dt="2021-09-23T03:57:22.536" v="100" actId="478"/>
          <ac:spMkLst>
            <pc:docMk/>
            <pc:sldMk cId="410048684" sldId="262"/>
            <ac:spMk id="2" creationId="{7591929A-4E77-4EC4-BC25-A02DD40EC5CA}"/>
          </ac:spMkLst>
        </pc:spChg>
        <pc:spChg chg="add del mod">
          <ac:chgData name="Franco Hung" userId="50f19df39372ef09" providerId="LiveId" clId="{832B5093-1020-4F03-ADE9-295C2E8D988C}" dt="2021-09-23T03:57:42.899" v="102" actId="478"/>
          <ac:spMkLst>
            <pc:docMk/>
            <pc:sldMk cId="410048684" sldId="262"/>
            <ac:spMk id="5" creationId="{5C68AADC-3DB5-4C82-9EC5-1CF5C78FF513}"/>
          </ac:spMkLst>
        </pc:spChg>
        <pc:spChg chg="add mod">
          <ac:chgData name="Franco Hung" userId="50f19df39372ef09" providerId="LiveId" clId="{832B5093-1020-4F03-ADE9-295C2E8D988C}" dt="2021-09-23T05:04:33.172" v="2214" actId="20577"/>
          <ac:spMkLst>
            <pc:docMk/>
            <pc:sldMk cId="410048684" sldId="262"/>
            <ac:spMk id="6" creationId="{EF5F4E01-4FF5-4D8D-94B7-937E52836F70}"/>
          </ac:spMkLst>
        </pc:spChg>
      </pc:sldChg>
      <pc:sldChg chg="add">
        <pc:chgData name="Franco Hung" userId="50f19df39372ef09" providerId="LiveId" clId="{832B5093-1020-4F03-ADE9-295C2E8D988C}" dt="2021-09-23T05:24:11.897" v="2483"/>
        <pc:sldMkLst>
          <pc:docMk/>
          <pc:sldMk cId="2817077212" sldId="262"/>
        </pc:sldMkLst>
      </pc:sldChg>
      <pc:sldChg chg="ord">
        <pc:chgData name="Franco Hung" userId="50f19df39372ef09" providerId="LiveId" clId="{832B5093-1020-4F03-ADE9-295C2E8D988C}" dt="2021-09-23T04:42:49.893" v="1814"/>
        <pc:sldMkLst>
          <pc:docMk/>
          <pc:sldMk cId="2954409869" sldId="263"/>
        </pc:sldMkLst>
      </pc:sldChg>
      <pc:sldChg chg="modSp mod ord">
        <pc:chgData name="Franco Hung" userId="50f19df39372ef09" providerId="LiveId" clId="{832B5093-1020-4F03-ADE9-295C2E8D988C}" dt="2021-09-23T05:05:01.667" v="2217"/>
        <pc:sldMkLst>
          <pc:docMk/>
          <pc:sldMk cId="3109107181" sldId="265"/>
        </pc:sldMkLst>
        <pc:spChg chg="mod">
          <ac:chgData name="Franco Hung" userId="50f19df39372ef09" providerId="LiveId" clId="{832B5093-1020-4F03-ADE9-295C2E8D988C}" dt="2021-09-23T04:18:17.704" v="931" actId="20577"/>
          <ac:spMkLst>
            <pc:docMk/>
            <pc:sldMk cId="3109107181" sldId="265"/>
            <ac:spMk id="5" creationId="{0939216F-8277-4039-9B5E-311B83E79313}"/>
          </ac:spMkLst>
        </pc:spChg>
      </pc:sldChg>
      <pc:sldChg chg="modSp mod modNotesTx">
        <pc:chgData name="Franco Hung" userId="50f19df39372ef09" providerId="LiveId" clId="{832B5093-1020-4F03-ADE9-295C2E8D988C}" dt="2021-09-23T04:17:02.362" v="890" actId="20577"/>
        <pc:sldMkLst>
          <pc:docMk/>
          <pc:sldMk cId="2757353475" sldId="273"/>
        </pc:sldMkLst>
        <pc:spChg chg="mod">
          <ac:chgData name="Franco Hung" userId="50f19df39372ef09" providerId="LiveId" clId="{832B5093-1020-4F03-ADE9-295C2E8D988C}" dt="2021-09-23T04:17:02.362" v="890" actId="20577"/>
          <ac:spMkLst>
            <pc:docMk/>
            <pc:sldMk cId="2757353475" sldId="273"/>
            <ac:spMk id="11" creationId="{1D00AAB8-024F-408F-B475-F1AF2779B0A4}"/>
          </ac:spMkLst>
        </pc:spChg>
      </pc:sldChg>
      <pc:sldChg chg="modSp new mod ord">
        <pc:chgData name="Franco Hung" userId="50f19df39372ef09" providerId="LiveId" clId="{832B5093-1020-4F03-ADE9-295C2E8D988C}" dt="2021-09-23T05:18:56.540" v="2450"/>
        <pc:sldMkLst>
          <pc:docMk/>
          <pc:sldMk cId="3154856830" sldId="276"/>
        </pc:sldMkLst>
        <pc:spChg chg="mod">
          <ac:chgData name="Franco Hung" userId="50f19df39372ef09" providerId="LiveId" clId="{832B5093-1020-4F03-ADE9-295C2E8D988C}" dt="2021-09-23T03:58:16.504" v="110" actId="20577"/>
          <ac:spMkLst>
            <pc:docMk/>
            <pc:sldMk cId="3154856830" sldId="276"/>
            <ac:spMk id="2" creationId="{9BDB6C41-5248-4287-B42B-C3EAC5E82658}"/>
          </ac:spMkLst>
        </pc:spChg>
        <pc:spChg chg="mod">
          <ac:chgData name="Franco Hung" userId="50f19df39372ef09" providerId="LiveId" clId="{832B5093-1020-4F03-ADE9-295C2E8D988C}" dt="2021-09-23T05:18:56.540" v="2450"/>
          <ac:spMkLst>
            <pc:docMk/>
            <pc:sldMk cId="3154856830" sldId="276"/>
            <ac:spMk id="3" creationId="{8E1A89B5-B78D-4EEE-B5BB-E07AE435DF87}"/>
          </ac:spMkLst>
        </pc:spChg>
      </pc:sldChg>
      <pc:sldChg chg="addSp delSp modSp new mod ord">
        <pc:chgData name="Franco Hung" userId="50f19df39372ef09" providerId="LiveId" clId="{832B5093-1020-4F03-ADE9-295C2E8D988C}" dt="2021-09-23T05:17:59.302" v="2447"/>
        <pc:sldMkLst>
          <pc:docMk/>
          <pc:sldMk cId="3223906642" sldId="277"/>
        </pc:sldMkLst>
        <pc:spChg chg="mod">
          <ac:chgData name="Franco Hung" userId="50f19df39372ef09" providerId="LiveId" clId="{832B5093-1020-4F03-ADE9-295C2E8D988C}" dt="2021-09-23T05:04:29.587" v="2213" actId="20577"/>
          <ac:spMkLst>
            <pc:docMk/>
            <pc:sldMk cId="3223906642" sldId="277"/>
            <ac:spMk id="2" creationId="{C9A64C64-25F2-4151-8E36-FCCF0ADF5AF0}"/>
          </ac:spMkLst>
        </pc:spChg>
        <pc:spChg chg="del mod">
          <ac:chgData name="Franco Hung" userId="50f19df39372ef09" providerId="LiveId" clId="{832B5093-1020-4F03-ADE9-295C2E8D988C}" dt="2021-09-23T03:59:17.395" v="120" actId="478"/>
          <ac:spMkLst>
            <pc:docMk/>
            <pc:sldMk cId="3223906642" sldId="277"/>
            <ac:spMk id="3" creationId="{B95E118F-66F9-454C-8A48-8D403C591FA6}"/>
          </ac:spMkLst>
        </pc:spChg>
        <pc:spChg chg="add mod">
          <ac:chgData name="Franco Hung" userId="50f19df39372ef09" providerId="LiveId" clId="{832B5093-1020-4F03-ADE9-295C2E8D988C}" dt="2021-09-23T05:04:16.368" v="2209" actId="21"/>
          <ac:spMkLst>
            <pc:docMk/>
            <pc:sldMk cId="3223906642" sldId="277"/>
            <ac:spMk id="4" creationId="{8B33DC3C-FA15-4F90-985F-117C1C53D3EE}"/>
          </ac:spMkLst>
        </pc:spChg>
        <pc:spChg chg="add del mod">
          <ac:chgData name="Franco Hung" userId="50f19df39372ef09" providerId="LiveId" clId="{832B5093-1020-4F03-ADE9-295C2E8D988C}" dt="2021-09-23T03:59:23.608" v="121" actId="478"/>
          <ac:spMkLst>
            <pc:docMk/>
            <pc:sldMk cId="3223906642" sldId="277"/>
            <ac:spMk id="6" creationId="{D11662E1-9ADA-4DB4-BA0F-D8CBEF7D1C77}"/>
          </ac:spMkLst>
        </pc:spChg>
      </pc:sldChg>
      <pc:sldChg chg="addSp delSp modSp new del mod">
        <pc:chgData name="Franco Hung" userId="50f19df39372ef09" providerId="LiveId" clId="{832B5093-1020-4F03-ADE9-295C2E8D988C}" dt="2021-09-23T05:24:05.047" v="2482" actId="2696"/>
        <pc:sldMkLst>
          <pc:docMk/>
          <pc:sldMk cId="1677750022" sldId="278"/>
        </pc:sldMkLst>
        <pc:spChg chg="del">
          <ac:chgData name="Franco Hung" userId="50f19df39372ef09" providerId="LiveId" clId="{832B5093-1020-4F03-ADE9-295C2E8D988C}" dt="2021-09-23T04:01:26.891" v="204" actId="478"/>
          <ac:spMkLst>
            <pc:docMk/>
            <pc:sldMk cId="1677750022" sldId="278"/>
            <ac:spMk id="2" creationId="{02413377-7212-4B9A-B25E-11D53DBBAD45}"/>
          </ac:spMkLst>
        </pc:spChg>
        <pc:spChg chg="del">
          <ac:chgData name="Franco Hung" userId="50f19df39372ef09" providerId="LiveId" clId="{832B5093-1020-4F03-ADE9-295C2E8D988C}" dt="2021-09-23T04:01:31.903" v="205" actId="478"/>
          <ac:spMkLst>
            <pc:docMk/>
            <pc:sldMk cId="1677750022" sldId="278"/>
            <ac:spMk id="3" creationId="{BD21FCEC-016B-49D0-8432-33B2D58F43AB}"/>
          </ac:spMkLst>
        </pc:spChg>
        <pc:spChg chg="add mod">
          <ac:chgData name="Franco Hung" userId="50f19df39372ef09" providerId="LiveId" clId="{832B5093-1020-4F03-ADE9-295C2E8D988C}" dt="2021-09-23T04:01:42.051" v="206" actId="20577"/>
          <ac:spMkLst>
            <pc:docMk/>
            <pc:sldMk cId="1677750022" sldId="278"/>
            <ac:spMk id="4" creationId="{03E62CCD-F9F9-474C-94AC-071C7C8F80B3}"/>
          </ac:spMkLst>
        </pc:spChg>
        <pc:spChg chg="add mod">
          <ac:chgData name="Franco Hung" userId="50f19df39372ef09" providerId="LiveId" clId="{832B5093-1020-4F03-ADE9-295C2E8D988C}" dt="2021-09-23T05:04:44.433" v="2215" actId="20577"/>
          <ac:spMkLst>
            <pc:docMk/>
            <pc:sldMk cId="1677750022" sldId="278"/>
            <ac:spMk id="5" creationId="{CE0E0483-0432-47E1-BD1C-95450F0AAF60}"/>
          </ac:spMkLst>
        </pc:spChg>
      </pc:sldChg>
      <pc:sldChg chg="add">
        <pc:chgData name="Franco Hung" userId="50f19df39372ef09" providerId="LiveId" clId="{832B5093-1020-4F03-ADE9-295C2E8D988C}" dt="2021-09-23T05:24:11.897" v="2483"/>
        <pc:sldMkLst>
          <pc:docMk/>
          <pc:sldMk cId="3934855275" sldId="278"/>
        </pc:sldMkLst>
      </pc:sldChg>
      <pc:sldChg chg="addSp delSp modSp new mod modClrScheme chgLayout">
        <pc:chgData name="Franco Hung" userId="50f19df39372ef09" providerId="LiveId" clId="{832B5093-1020-4F03-ADE9-295C2E8D988C}" dt="2021-09-23T04:13:34.328" v="835" actId="20577"/>
        <pc:sldMkLst>
          <pc:docMk/>
          <pc:sldMk cId="615609825" sldId="279"/>
        </pc:sldMkLst>
        <pc:spChg chg="mod">
          <ac:chgData name="Franco Hung" userId="50f19df39372ef09" providerId="LiveId" clId="{832B5093-1020-4F03-ADE9-295C2E8D988C}" dt="2021-09-23T04:12:15.162" v="765" actId="26606"/>
          <ac:spMkLst>
            <pc:docMk/>
            <pc:sldMk cId="615609825" sldId="279"/>
            <ac:spMk id="2" creationId="{D3E2D524-66E4-4B3A-876D-42EAEA5689FB}"/>
          </ac:spMkLst>
        </pc:spChg>
        <pc:spChg chg="mod">
          <ac:chgData name="Franco Hung" userId="50f19df39372ef09" providerId="LiveId" clId="{832B5093-1020-4F03-ADE9-295C2E8D988C}" dt="2021-09-23T04:13:34.328" v="835" actId="20577"/>
          <ac:spMkLst>
            <pc:docMk/>
            <pc:sldMk cId="615609825" sldId="279"/>
            <ac:spMk id="3" creationId="{D4FC96BF-5C76-4A93-91BF-722C066473F6}"/>
          </ac:spMkLst>
        </pc:spChg>
        <pc:picChg chg="add del mod">
          <ac:chgData name="Franco Hung" userId="50f19df39372ef09" providerId="LiveId" clId="{832B5093-1020-4F03-ADE9-295C2E8D988C}" dt="2021-09-23T04:10:50.019" v="749" actId="478"/>
          <ac:picMkLst>
            <pc:docMk/>
            <pc:sldMk cId="615609825" sldId="279"/>
            <ac:picMk id="1026" creationId="{C85DE57E-6477-4055-B440-2AE4F0DD189D}"/>
          </ac:picMkLst>
        </pc:picChg>
        <pc:picChg chg="add mod ord">
          <ac:chgData name="Franco Hung" userId="50f19df39372ef09" providerId="LiveId" clId="{832B5093-1020-4F03-ADE9-295C2E8D988C}" dt="2021-09-23T04:12:15.162" v="765" actId="26606"/>
          <ac:picMkLst>
            <pc:docMk/>
            <pc:sldMk cId="615609825" sldId="279"/>
            <ac:picMk id="1028" creationId="{FA7A67E5-676B-447F-B413-91163BAD3EDA}"/>
          </ac:picMkLst>
        </pc:picChg>
      </pc:sldChg>
      <pc:sldChg chg="new del">
        <pc:chgData name="Franco Hung" userId="50f19df39372ef09" providerId="LiveId" clId="{832B5093-1020-4F03-ADE9-295C2E8D988C}" dt="2021-09-23T04:23:33.691" v="934" actId="47"/>
        <pc:sldMkLst>
          <pc:docMk/>
          <pc:sldMk cId="1648187177" sldId="280"/>
        </pc:sldMkLst>
      </pc:sldChg>
      <pc:sldChg chg="addSp delSp modSp add mod">
        <pc:chgData name="Franco Hung" userId="50f19df39372ef09" providerId="LiveId" clId="{832B5093-1020-4F03-ADE9-295C2E8D988C}" dt="2021-09-23T04:30:45.251" v="1392" actId="20577"/>
        <pc:sldMkLst>
          <pc:docMk/>
          <pc:sldMk cId="381745583" sldId="281"/>
        </pc:sldMkLst>
        <pc:spChg chg="add mod">
          <ac:chgData name="Franco Hung" userId="50f19df39372ef09" providerId="LiveId" clId="{832B5093-1020-4F03-ADE9-295C2E8D988C}" dt="2021-09-23T04:25:59.729" v="1063" actId="1076"/>
          <ac:spMkLst>
            <pc:docMk/>
            <pc:sldMk cId="381745583" sldId="281"/>
            <ac:spMk id="3" creationId="{8D7A46A1-71D5-4012-AA96-436115667E7E}"/>
          </ac:spMkLst>
        </pc:spChg>
        <pc:spChg chg="del">
          <ac:chgData name="Franco Hung" userId="50f19df39372ef09" providerId="LiveId" clId="{832B5093-1020-4F03-ADE9-295C2E8D988C}" dt="2021-09-23T04:24:10.337" v="935" actId="478"/>
          <ac:spMkLst>
            <pc:docMk/>
            <pc:sldMk cId="381745583" sldId="281"/>
            <ac:spMk id="5" creationId="{0939216F-8277-4039-9B5E-311B83E79313}"/>
          </ac:spMkLst>
        </pc:spChg>
        <pc:spChg chg="del">
          <ac:chgData name="Franco Hung" userId="50f19df39372ef09" providerId="LiveId" clId="{832B5093-1020-4F03-ADE9-295C2E8D988C}" dt="2021-09-23T04:24:10.337" v="935" actId="478"/>
          <ac:spMkLst>
            <pc:docMk/>
            <pc:sldMk cId="381745583" sldId="281"/>
            <ac:spMk id="9" creationId="{23329156-BAD4-42E8-91C2-27062B18E581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19" creationId="{12999D15-0A4B-4A1B-8C30-844B1B0CBD02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0" creationId="{230C31C5-E75C-42E3-8290-A43FA282497E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1" creationId="{EDF285DF-A211-4EA1-9554-E627AEC3B18C}"/>
          </ac:spMkLst>
        </pc:spChg>
        <pc:spChg chg="add mod">
          <ac:chgData name="Franco Hung" userId="50f19df39372ef09" providerId="LiveId" clId="{832B5093-1020-4F03-ADE9-295C2E8D988C}" dt="2021-09-23T04:27:13.129" v="1068" actId="255"/>
          <ac:spMkLst>
            <pc:docMk/>
            <pc:sldMk cId="381745583" sldId="281"/>
            <ac:spMk id="22" creationId="{0ACFBA57-B00B-4191-B5B5-62490F8A6258}"/>
          </ac:spMkLst>
        </pc:spChg>
        <pc:spChg chg="add mod">
          <ac:chgData name="Franco Hung" userId="50f19df39372ef09" providerId="LiveId" clId="{832B5093-1020-4F03-ADE9-295C2E8D988C}" dt="2021-09-23T04:27:34.520" v="1085" actId="1037"/>
          <ac:spMkLst>
            <pc:docMk/>
            <pc:sldMk cId="381745583" sldId="281"/>
            <ac:spMk id="23" creationId="{9AA91128-A866-4956-BB1B-CA1A2B01F74F}"/>
          </ac:spMkLst>
        </pc:spChg>
        <pc:spChg chg="add mod">
          <ac:chgData name="Franco Hung" userId="50f19df39372ef09" providerId="LiveId" clId="{832B5093-1020-4F03-ADE9-295C2E8D988C}" dt="2021-09-23T04:27:34.520" v="1085" actId="1037"/>
          <ac:spMkLst>
            <pc:docMk/>
            <pc:sldMk cId="381745583" sldId="281"/>
            <ac:spMk id="24" creationId="{38CB4437-0D94-49DE-824F-EDD83486BDB8}"/>
          </ac:spMkLst>
        </pc:spChg>
        <pc:spChg chg="add mod">
          <ac:chgData name="Franco Hung" userId="50f19df39372ef09" providerId="LiveId" clId="{832B5093-1020-4F03-ADE9-295C2E8D988C}" dt="2021-09-23T04:30:45.251" v="1392" actId="20577"/>
          <ac:spMkLst>
            <pc:docMk/>
            <pc:sldMk cId="381745583" sldId="281"/>
            <ac:spMk id="25" creationId="{43AE9E28-B0AA-4397-BD95-059659E61C7A}"/>
          </ac:spMkLst>
        </pc:sp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0" creationId="{3AE53E47-C998-45CE-ADE1-5249A323E894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1" creationId="{4CC2D0F5-4A47-4589-ADEB-E1AC0055AA76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2" creationId="{7292FEA8-EFA0-436B-A680-0437588080D2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3" creationId="{10C19A11-E41B-459F-9D51-E1E3E05163EA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4" creationId="{7F39BA5E-C987-48A5-B744-AC60D14D6C63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5" creationId="{B21FBFCA-CBCD-4225-AE26-B17817B78972}"/>
          </ac:picMkLst>
        </pc:picChg>
        <pc:picChg chg="del">
          <ac:chgData name="Franco Hung" userId="50f19df39372ef09" providerId="LiveId" clId="{832B5093-1020-4F03-ADE9-295C2E8D988C}" dt="2021-09-23T04:24:10.337" v="935" actId="478"/>
          <ac:picMkLst>
            <pc:docMk/>
            <pc:sldMk cId="381745583" sldId="281"/>
            <ac:picMk id="16" creationId="{8C048E9C-66CD-41A7-9C3C-781192D80431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7" creationId="{748D84B1-28E1-4AB6-8CB0-7ED282F2B455}"/>
          </ac:picMkLst>
        </pc:picChg>
        <pc:picChg chg="add mod">
          <ac:chgData name="Franco Hung" userId="50f19df39372ef09" providerId="LiveId" clId="{832B5093-1020-4F03-ADE9-295C2E8D988C}" dt="2021-09-23T04:27:26.104" v="1078" actId="1038"/>
          <ac:picMkLst>
            <pc:docMk/>
            <pc:sldMk cId="381745583" sldId="281"/>
            <ac:picMk id="18" creationId="{77375F53-D94A-4A17-B819-70560E28B12F}"/>
          </ac:picMkLst>
        </pc:picChg>
      </pc:sldChg>
      <pc:sldChg chg="addSp delSp modSp new mod">
        <pc:chgData name="Franco Hung" userId="50f19df39372ef09" providerId="LiveId" clId="{832B5093-1020-4F03-ADE9-295C2E8D988C}" dt="2021-09-23T04:41:20.475" v="1811" actId="14100"/>
        <pc:sldMkLst>
          <pc:docMk/>
          <pc:sldMk cId="2692899491" sldId="282"/>
        </pc:sldMkLst>
        <pc:spChg chg="mod">
          <ac:chgData name="Franco Hung" userId="50f19df39372ef09" providerId="LiveId" clId="{832B5093-1020-4F03-ADE9-295C2E8D988C}" dt="2021-09-23T04:41:20.475" v="1811" actId="14100"/>
          <ac:spMkLst>
            <pc:docMk/>
            <pc:sldMk cId="2692899491" sldId="282"/>
            <ac:spMk id="2" creationId="{92FCA26F-32DE-4CEF-BC56-6B26C7EA162A}"/>
          </ac:spMkLst>
        </pc:spChg>
        <pc:spChg chg="add mod">
          <ac:chgData name="Franco Hung" userId="50f19df39372ef09" providerId="LiveId" clId="{832B5093-1020-4F03-ADE9-295C2E8D988C}" dt="2021-09-23T04:41:12.430" v="1810" actId="1076"/>
          <ac:spMkLst>
            <pc:docMk/>
            <pc:sldMk cId="2692899491" sldId="282"/>
            <ac:spMk id="3" creationId="{37CC6B81-93BD-4849-8D9B-F72F76511BE8}"/>
          </ac:spMkLst>
        </pc:spChg>
        <pc:picChg chg="add del mod">
          <ac:chgData name="Franco Hung" userId="50f19df39372ef09" providerId="LiveId" clId="{832B5093-1020-4F03-ADE9-295C2E8D988C}" dt="2021-09-23T04:40:36.201" v="1806" actId="478"/>
          <ac:picMkLst>
            <pc:docMk/>
            <pc:sldMk cId="2692899491" sldId="282"/>
            <ac:picMk id="2050" creationId="{F96E816F-42D5-4A0A-88F2-635CD8908690}"/>
          </ac:picMkLst>
        </pc:picChg>
        <pc:picChg chg="add del mod">
          <ac:chgData name="Franco Hung" userId="50f19df39372ef09" providerId="LiveId" clId="{832B5093-1020-4F03-ADE9-295C2E8D988C}" dt="2021-09-23T04:40:59.217" v="1809" actId="14100"/>
          <ac:picMkLst>
            <pc:docMk/>
            <pc:sldMk cId="2692899491" sldId="282"/>
            <ac:picMk id="2052" creationId="{ACE9E91F-0D05-43E8-9431-DBAFF8020216}"/>
          </ac:picMkLst>
        </pc:picChg>
      </pc:sldChg>
      <pc:sldChg chg="addSp delSp modSp new mod modNotesTx">
        <pc:chgData name="Franco Hung" userId="50f19df39372ef09" providerId="LiveId" clId="{832B5093-1020-4F03-ADE9-295C2E8D988C}" dt="2021-09-23T05:20:33.649" v="2473" actId="6549"/>
        <pc:sldMkLst>
          <pc:docMk/>
          <pc:sldMk cId="1624840862" sldId="283"/>
        </pc:sldMkLst>
        <pc:spChg chg="mod">
          <ac:chgData name="Franco Hung" userId="50f19df39372ef09" providerId="LiveId" clId="{832B5093-1020-4F03-ADE9-295C2E8D988C}" dt="2021-09-23T05:20:33.649" v="2473" actId="6549"/>
          <ac:spMkLst>
            <pc:docMk/>
            <pc:sldMk cId="1624840862" sldId="283"/>
            <ac:spMk id="2" creationId="{CB7E4E96-4AFC-4DA9-A8A2-D7A0CEE1DF73}"/>
          </ac:spMkLst>
        </pc:spChg>
        <pc:spChg chg="del">
          <ac:chgData name="Franco Hung" userId="50f19df39372ef09" providerId="LiveId" clId="{832B5093-1020-4F03-ADE9-295C2E8D988C}" dt="2021-09-23T04:43:35.106" v="1821"/>
          <ac:spMkLst>
            <pc:docMk/>
            <pc:sldMk cId="1624840862" sldId="283"/>
            <ac:spMk id="3" creationId="{16EA8EC3-C8ED-49CB-B839-E9C36FB64E99}"/>
          </ac:spMkLst>
        </pc:spChg>
        <pc:spChg chg="mod">
          <ac:chgData name="Franco Hung" userId="50f19df39372ef09" providerId="LiveId" clId="{832B5093-1020-4F03-ADE9-295C2E8D988C}" dt="2021-09-23T04:43:55.212" v="1829"/>
          <ac:spMkLst>
            <pc:docMk/>
            <pc:sldMk cId="1624840862" sldId="283"/>
            <ac:spMk id="4" creationId="{DF241462-1BE0-4A94-B3CC-44A210968350}"/>
          </ac:spMkLst>
        </pc:spChg>
        <pc:picChg chg="add mod">
          <ac:chgData name="Franco Hung" userId="50f19df39372ef09" providerId="LiveId" clId="{832B5093-1020-4F03-ADE9-295C2E8D988C}" dt="2021-09-23T04:45:05.772" v="1846" actId="1036"/>
          <ac:picMkLst>
            <pc:docMk/>
            <pc:sldMk cId="1624840862" sldId="283"/>
            <ac:picMk id="5" creationId="{612E4B36-8553-451B-A3AE-3EFA9ADB7EEE}"/>
          </ac:picMkLst>
        </pc:picChg>
      </pc:sldChg>
      <pc:sldChg chg="addSp delSp modSp new mod">
        <pc:chgData name="Franco Hung" userId="50f19df39372ef09" providerId="LiveId" clId="{832B5093-1020-4F03-ADE9-295C2E8D988C}" dt="2021-09-23T04:51:36.257" v="1975" actId="20577"/>
        <pc:sldMkLst>
          <pc:docMk/>
          <pc:sldMk cId="3599645948" sldId="284"/>
        </pc:sldMkLst>
        <pc:spChg chg="mod">
          <ac:chgData name="Franco Hung" userId="50f19df39372ef09" providerId="LiveId" clId="{832B5093-1020-4F03-ADE9-295C2E8D988C}" dt="2021-09-23T04:47:55.716" v="1896" actId="108"/>
          <ac:spMkLst>
            <pc:docMk/>
            <pc:sldMk cId="3599645948" sldId="284"/>
            <ac:spMk id="2" creationId="{37D063F4-871C-4CD1-8A6A-AA5E0E15D0A8}"/>
          </ac:spMkLst>
        </pc:spChg>
        <pc:spChg chg="del">
          <ac:chgData name="Franco Hung" userId="50f19df39372ef09" providerId="LiveId" clId="{832B5093-1020-4F03-ADE9-295C2E8D988C}" dt="2021-09-23T04:46:57.546" v="1883"/>
          <ac:spMkLst>
            <pc:docMk/>
            <pc:sldMk cId="3599645948" sldId="284"/>
            <ac:spMk id="3" creationId="{3943E6BE-5B50-4387-AF7B-3A82FC059164}"/>
          </ac:spMkLst>
        </pc:spChg>
        <pc:spChg chg="mod">
          <ac:chgData name="Franco Hung" userId="50f19df39372ef09" providerId="LiveId" clId="{832B5093-1020-4F03-ADE9-295C2E8D988C}" dt="2021-09-23T04:51:36.257" v="1975" actId="20577"/>
          <ac:spMkLst>
            <pc:docMk/>
            <pc:sldMk cId="3599645948" sldId="284"/>
            <ac:spMk id="4" creationId="{6838ABD3-7364-4B64-A3DA-36F161C7D12F}"/>
          </ac:spMkLst>
        </pc:spChg>
        <pc:picChg chg="add del mod">
          <ac:chgData name="Franco Hung" userId="50f19df39372ef09" providerId="LiveId" clId="{832B5093-1020-4F03-ADE9-295C2E8D988C}" dt="2021-09-23T04:46:51.924" v="1882"/>
          <ac:picMkLst>
            <pc:docMk/>
            <pc:sldMk cId="3599645948" sldId="284"/>
            <ac:picMk id="5" creationId="{D2D80C8D-05FD-4F79-8AEA-271CAA7E7F25}"/>
          </ac:picMkLst>
        </pc:picChg>
        <pc:picChg chg="add mod">
          <ac:chgData name="Franco Hung" userId="50f19df39372ef09" providerId="LiveId" clId="{832B5093-1020-4F03-ADE9-295C2E8D988C}" dt="2021-09-23T04:46:57.546" v="1883"/>
          <ac:picMkLst>
            <pc:docMk/>
            <pc:sldMk cId="3599645948" sldId="284"/>
            <ac:picMk id="6" creationId="{598E635E-C712-404B-B60D-73F7A1611C9D}"/>
          </ac:picMkLst>
        </pc:picChg>
      </pc:sldChg>
      <pc:sldChg chg="addSp delSp modSp new mod">
        <pc:chgData name="Franco Hung" userId="50f19df39372ef09" providerId="LiveId" clId="{832B5093-1020-4F03-ADE9-295C2E8D988C}" dt="2021-09-23T04:49:04.203" v="1913" actId="20577"/>
        <pc:sldMkLst>
          <pc:docMk/>
          <pc:sldMk cId="3982819442" sldId="285"/>
        </pc:sldMkLst>
        <pc:spChg chg="mod">
          <ac:chgData name="Franco Hung" userId="50f19df39372ef09" providerId="LiveId" clId="{832B5093-1020-4F03-ADE9-295C2E8D988C}" dt="2021-09-23T04:48:50.804" v="1910" actId="108"/>
          <ac:spMkLst>
            <pc:docMk/>
            <pc:sldMk cId="3982819442" sldId="285"/>
            <ac:spMk id="2" creationId="{89F0CBEE-7DE8-4412-A384-A60A1EF6AC31}"/>
          </ac:spMkLst>
        </pc:spChg>
        <pc:spChg chg="del">
          <ac:chgData name="Franco Hung" userId="50f19df39372ef09" providerId="LiveId" clId="{832B5093-1020-4F03-ADE9-295C2E8D988C}" dt="2021-09-23T04:48:12.262" v="1898"/>
          <ac:spMkLst>
            <pc:docMk/>
            <pc:sldMk cId="3982819442" sldId="285"/>
            <ac:spMk id="3" creationId="{5F3C470A-957F-45D9-9C3E-A3EF8D51EC1F}"/>
          </ac:spMkLst>
        </pc:spChg>
        <pc:spChg chg="mod">
          <ac:chgData name="Franco Hung" userId="50f19df39372ef09" providerId="LiveId" clId="{832B5093-1020-4F03-ADE9-295C2E8D988C}" dt="2021-09-23T04:49:04.203" v="1913" actId="20577"/>
          <ac:spMkLst>
            <pc:docMk/>
            <pc:sldMk cId="3982819442" sldId="285"/>
            <ac:spMk id="4" creationId="{F2963BD8-772A-4E84-AC4D-A5E55010C5F8}"/>
          </ac:spMkLst>
        </pc:spChg>
        <pc:picChg chg="add mod">
          <ac:chgData name="Franco Hung" userId="50f19df39372ef09" providerId="LiveId" clId="{832B5093-1020-4F03-ADE9-295C2E8D988C}" dt="2021-09-23T04:48:12.262" v="1898"/>
          <ac:picMkLst>
            <pc:docMk/>
            <pc:sldMk cId="3982819442" sldId="285"/>
            <ac:picMk id="5" creationId="{65E15771-4B87-4E4A-951E-5A2A0CD0CDBE}"/>
          </ac:picMkLst>
        </pc:picChg>
      </pc:sldChg>
      <pc:sldChg chg="addSp delSp modSp new mod">
        <pc:chgData name="Franco Hung" userId="50f19df39372ef09" providerId="LiveId" clId="{832B5093-1020-4F03-ADE9-295C2E8D988C}" dt="2021-09-23T04:53:12.788" v="2002" actId="20577"/>
        <pc:sldMkLst>
          <pc:docMk/>
          <pc:sldMk cId="2537821750" sldId="286"/>
        </pc:sldMkLst>
        <pc:spChg chg="mod">
          <ac:chgData name="Franco Hung" userId="50f19df39372ef09" providerId="LiveId" clId="{832B5093-1020-4F03-ADE9-295C2E8D988C}" dt="2021-09-23T04:51:05.058" v="1972" actId="20577"/>
          <ac:spMkLst>
            <pc:docMk/>
            <pc:sldMk cId="2537821750" sldId="286"/>
            <ac:spMk id="2" creationId="{A307EA7A-9767-47F3-96F7-F418FFD779AF}"/>
          </ac:spMkLst>
        </pc:spChg>
        <pc:spChg chg="del">
          <ac:chgData name="Franco Hung" userId="50f19df39372ef09" providerId="LiveId" clId="{832B5093-1020-4F03-ADE9-295C2E8D988C}" dt="2021-09-23T04:49:17.585" v="1917"/>
          <ac:spMkLst>
            <pc:docMk/>
            <pc:sldMk cId="2537821750" sldId="286"/>
            <ac:spMk id="3" creationId="{3F704E7C-EC38-42B9-A6CF-2E266CBFE304}"/>
          </ac:spMkLst>
        </pc:spChg>
        <pc:spChg chg="mod">
          <ac:chgData name="Franco Hung" userId="50f19df39372ef09" providerId="LiveId" clId="{832B5093-1020-4F03-ADE9-295C2E8D988C}" dt="2021-09-23T04:53:12.788" v="2002" actId="20577"/>
          <ac:spMkLst>
            <pc:docMk/>
            <pc:sldMk cId="2537821750" sldId="286"/>
            <ac:spMk id="4" creationId="{A9C72457-4C7B-45E6-AFE5-AEE915BBFCFB}"/>
          </ac:spMkLst>
        </pc:spChg>
        <pc:picChg chg="add del mod">
          <ac:chgData name="Franco Hung" userId="50f19df39372ef09" providerId="LiveId" clId="{832B5093-1020-4F03-ADE9-295C2E8D988C}" dt="2021-09-23T04:49:16.388" v="1916"/>
          <ac:picMkLst>
            <pc:docMk/>
            <pc:sldMk cId="2537821750" sldId="286"/>
            <ac:picMk id="5" creationId="{7D02E09E-22D8-4E57-B24E-F690EBC59EDA}"/>
          </ac:picMkLst>
        </pc:picChg>
        <pc:picChg chg="add mod">
          <ac:chgData name="Franco Hung" userId="50f19df39372ef09" providerId="LiveId" clId="{832B5093-1020-4F03-ADE9-295C2E8D988C}" dt="2021-09-23T04:49:17.585" v="1917"/>
          <ac:picMkLst>
            <pc:docMk/>
            <pc:sldMk cId="2537821750" sldId="286"/>
            <ac:picMk id="6" creationId="{E82E2B3A-4FED-460F-9BA6-5485A32E03C5}"/>
          </ac:picMkLst>
        </pc:picChg>
      </pc:sldChg>
      <pc:sldChg chg="addSp delSp modSp new mod">
        <pc:chgData name="Franco Hung" userId="50f19df39372ef09" providerId="LiveId" clId="{832B5093-1020-4F03-ADE9-295C2E8D988C}" dt="2021-09-23T04:52:24.081" v="1989" actId="20577"/>
        <pc:sldMkLst>
          <pc:docMk/>
          <pc:sldMk cId="4269727779" sldId="287"/>
        </pc:sldMkLst>
        <pc:spChg chg="mod">
          <ac:chgData name="Franco Hung" userId="50f19df39372ef09" providerId="LiveId" clId="{832B5093-1020-4F03-ADE9-295C2E8D988C}" dt="2021-09-23T04:52:24.081" v="1989" actId="20577"/>
          <ac:spMkLst>
            <pc:docMk/>
            <pc:sldMk cId="4269727779" sldId="287"/>
            <ac:spMk id="2" creationId="{E4B251DA-9632-4C20-9850-37F9386F8935}"/>
          </ac:spMkLst>
        </pc:spChg>
        <pc:spChg chg="del">
          <ac:chgData name="Franco Hung" userId="50f19df39372ef09" providerId="LiveId" clId="{832B5093-1020-4F03-ADE9-295C2E8D988C}" dt="2021-09-23T04:51:58.386" v="1977"/>
          <ac:spMkLst>
            <pc:docMk/>
            <pc:sldMk cId="4269727779" sldId="287"/>
            <ac:spMk id="3" creationId="{80AA0B55-67D5-4743-A1FE-E953ABD31DB7}"/>
          </ac:spMkLst>
        </pc:spChg>
        <pc:spChg chg="mod">
          <ac:chgData name="Franco Hung" userId="50f19df39372ef09" providerId="LiveId" clId="{832B5093-1020-4F03-ADE9-295C2E8D988C}" dt="2021-09-23T04:52:11.402" v="1986"/>
          <ac:spMkLst>
            <pc:docMk/>
            <pc:sldMk cId="4269727779" sldId="287"/>
            <ac:spMk id="4" creationId="{87ACD876-EFAC-4040-98B1-1CD4CCDB2646}"/>
          </ac:spMkLst>
        </pc:spChg>
        <pc:picChg chg="add mod">
          <ac:chgData name="Franco Hung" userId="50f19df39372ef09" providerId="LiveId" clId="{832B5093-1020-4F03-ADE9-295C2E8D988C}" dt="2021-09-23T04:51:58.386" v="1977"/>
          <ac:picMkLst>
            <pc:docMk/>
            <pc:sldMk cId="4269727779" sldId="287"/>
            <ac:picMk id="5" creationId="{0A3EB2B8-6CED-436A-A12B-5CFA6895C68C}"/>
          </ac:picMkLst>
        </pc:picChg>
      </pc:sldChg>
      <pc:sldChg chg="addSp delSp modSp new mod">
        <pc:chgData name="Franco Hung" userId="50f19df39372ef09" providerId="LiveId" clId="{832B5093-1020-4F03-ADE9-295C2E8D988C}" dt="2021-09-23T04:54:11.992" v="2055" actId="6549"/>
        <pc:sldMkLst>
          <pc:docMk/>
          <pc:sldMk cId="2019224371" sldId="288"/>
        </pc:sldMkLst>
        <pc:spChg chg="mod">
          <ac:chgData name="Franco Hung" userId="50f19df39372ef09" providerId="LiveId" clId="{832B5093-1020-4F03-ADE9-295C2E8D988C}" dt="2021-09-23T04:52:59.885" v="2000" actId="108"/>
          <ac:spMkLst>
            <pc:docMk/>
            <pc:sldMk cId="2019224371" sldId="288"/>
            <ac:spMk id="2" creationId="{4D947DF1-5EB2-40C1-B713-4518F618555B}"/>
          </ac:spMkLst>
        </pc:spChg>
        <pc:spChg chg="del">
          <ac:chgData name="Franco Hung" userId="50f19df39372ef09" providerId="LiveId" clId="{832B5093-1020-4F03-ADE9-295C2E8D988C}" dt="2021-09-23T04:52:38.759" v="1991"/>
          <ac:spMkLst>
            <pc:docMk/>
            <pc:sldMk cId="2019224371" sldId="288"/>
            <ac:spMk id="3" creationId="{6F1B01E0-B0AB-4EA4-92A5-F5359C801690}"/>
          </ac:spMkLst>
        </pc:spChg>
        <pc:spChg chg="mod">
          <ac:chgData name="Franco Hung" userId="50f19df39372ef09" providerId="LiveId" clId="{832B5093-1020-4F03-ADE9-295C2E8D988C}" dt="2021-09-23T04:54:11.992" v="2055" actId="6549"/>
          <ac:spMkLst>
            <pc:docMk/>
            <pc:sldMk cId="2019224371" sldId="288"/>
            <ac:spMk id="4" creationId="{C38FD47B-C486-4229-9D3C-A68983F84E6A}"/>
          </ac:spMkLst>
        </pc:spChg>
        <pc:picChg chg="add mod">
          <ac:chgData name="Franco Hung" userId="50f19df39372ef09" providerId="LiveId" clId="{832B5093-1020-4F03-ADE9-295C2E8D988C}" dt="2021-09-23T04:52:38.759" v="1991"/>
          <ac:picMkLst>
            <pc:docMk/>
            <pc:sldMk cId="2019224371" sldId="288"/>
            <ac:picMk id="5" creationId="{690A0535-A1CE-4182-A9CF-F99DEF391CF7}"/>
          </ac:picMkLst>
        </pc:picChg>
      </pc:sldChg>
      <pc:sldChg chg="addSp delSp modSp new mod">
        <pc:chgData name="Franco Hung" userId="50f19df39372ef09" providerId="LiveId" clId="{832B5093-1020-4F03-ADE9-295C2E8D988C}" dt="2021-09-23T04:58:42.867" v="2142" actId="6549"/>
        <pc:sldMkLst>
          <pc:docMk/>
          <pc:sldMk cId="3788460989" sldId="289"/>
        </pc:sldMkLst>
        <pc:spChg chg="mod">
          <ac:chgData name="Franco Hung" userId="50f19df39372ef09" providerId="LiveId" clId="{832B5093-1020-4F03-ADE9-295C2E8D988C}" dt="2021-09-23T04:58:42.867" v="2142" actId="6549"/>
          <ac:spMkLst>
            <pc:docMk/>
            <pc:sldMk cId="3788460989" sldId="289"/>
            <ac:spMk id="2" creationId="{BBCED276-13BF-4D94-9FE6-CC1DABDF8DB4}"/>
          </ac:spMkLst>
        </pc:spChg>
        <pc:spChg chg="del">
          <ac:chgData name="Franco Hung" userId="50f19df39372ef09" providerId="LiveId" clId="{832B5093-1020-4F03-ADE9-295C2E8D988C}" dt="2021-09-23T04:54:26.139" v="2057"/>
          <ac:spMkLst>
            <pc:docMk/>
            <pc:sldMk cId="3788460989" sldId="289"/>
            <ac:spMk id="3" creationId="{CFDAE86E-F203-4D10-902E-53C271D6FAC2}"/>
          </ac:spMkLst>
        </pc:spChg>
        <pc:spChg chg="mod">
          <ac:chgData name="Franco Hung" userId="50f19df39372ef09" providerId="LiveId" clId="{832B5093-1020-4F03-ADE9-295C2E8D988C}" dt="2021-09-23T04:54:39.780" v="2066"/>
          <ac:spMkLst>
            <pc:docMk/>
            <pc:sldMk cId="3788460989" sldId="289"/>
            <ac:spMk id="4" creationId="{567EEE8E-7995-43E4-9E87-E9D1DFBCEFF9}"/>
          </ac:spMkLst>
        </pc:spChg>
        <pc:picChg chg="add mod">
          <ac:chgData name="Franco Hung" userId="50f19df39372ef09" providerId="LiveId" clId="{832B5093-1020-4F03-ADE9-295C2E8D988C}" dt="2021-09-23T04:54:26.139" v="2057"/>
          <ac:picMkLst>
            <pc:docMk/>
            <pc:sldMk cId="3788460989" sldId="289"/>
            <ac:picMk id="5" creationId="{FC98E822-EB7B-499D-8F14-4395E18661E7}"/>
          </ac:picMkLst>
        </pc:picChg>
      </pc:sldChg>
      <pc:sldChg chg="addSp delSp modSp new mod">
        <pc:chgData name="Franco Hung" userId="50f19df39372ef09" providerId="LiveId" clId="{832B5093-1020-4F03-ADE9-295C2E8D988C}" dt="2021-09-23T04:57:02.815" v="2105" actId="20577"/>
        <pc:sldMkLst>
          <pc:docMk/>
          <pc:sldMk cId="3301605028" sldId="290"/>
        </pc:sldMkLst>
        <pc:spChg chg="mod">
          <ac:chgData name="Franco Hung" userId="50f19df39372ef09" providerId="LiveId" clId="{832B5093-1020-4F03-ADE9-295C2E8D988C}" dt="2021-09-23T04:57:02.815" v="2105" actId="20577"/>
          <ac:spMkLst>
            <pc:docMk/>
            <pc:sldMk cId="3301605028" sldId="290"/>
            <ac:spMk id="2" creationId="{53334FBE-80A3-49F1-B492-F27F1D19BF69}"/>
          </ac:spMkLst>
        </pc:spChg>
        <pc:spChg chg="del">
          <ac:chgData name="Franco Hung" userId="50f19df39372ef09" providerId="LiveId" clId="{832B5093-1020-4F03-ADE9-295C2E8D988C}" dt="2021-09-23T04:55:54.943" v="2069"/>
          <ac:spMkLst>
            <pc:docMk/>
            <pc:sldMk cId="3301605028" sldId="290"/>
            <ac:spMk id="3" creationId="{3292D560-BB00-4C3A-9102-721C75D6D2DA}"/>
          </ac:spMkLst>
        </pc:spChg>
        <pc:spChg chg="mod">
          <ac:chgData name="Franco Hung" userId="50f19df39372ef09" providerId="LiveId" clId="{832B5093-1020-4F03-ADE9-295C2E8D988C}" dt="2021-09-23T04:56:46.627" v="2104" actId="6549"/>
          <ac:spMkLst>
            <pc:docMk/>
            <pc:sldMk cId="3301605028" sldId="290"/>
            <ac:spMk id="4" creationId="{F629E522-6D7D-44E0-97EF-38B872A06CDD}"/>
          </ac:spMkLst>
        </pc:spChg>
        <pc:picChg chg="add mod">
          <ac:chgData name="Franco Hung" userId="50f19df39372ef09" providerId="LiveId" clId="{832B5093-1020-4F03-ADE9-295C2E8D988C}" dt="2021-09-23T04:55:54.943" v="2069"/>
          <ac:picMkLst>
            <pc:docMk/>
            <pc:sldMk cId="3301605028" sldId="290"/>
            <ac:picMk id="5" creationId="{E432E804-98FC-4336-ABEB-E572F688B862}"/>
          </ac:picMkLst>
        </pc:picChg>
      </pc:sldChg>
      <pc:sldChg chg="addSp delSp modSp new mod">
        <pc:chgData name="Franco Hung" userId="50f19df39372ef09" providerId="LiveId" clId="{832B5093-1020-4F03-ADE9-295C2E8D988C}" dt="2021-09-23T04:58:34.404" v="2141" actId="27636"/>
        <pc:sldMkLst>
          <pc:docMk/>
          <pc:sldMk cId="3284554259" sldId="291"/>
        </pc:sldMkLst>
        <pc:spChg chg="mod">
          <ac:chgData name="Franco Hung" userId="50f19df39372ef09" providerId="LiveId" clId="{832B5093-1020-4F03-ADE9-295C2E8D988C}" dt="2021-09-23T04:58:34.404" v="2141" actId="27636"/>
          <ac:spMkLst>
            <pc:docMk/>
            <pc:sldMk cId="3284554259" sldId="291"/>
            <ac:spMk id="2" creationId="{86F08C13-24E1-48A7-85AE-1CB1DA34FF1E}"/>
          </ac:spMkLst>
        </pc:spChg>
        <pc:spChg chg="del">
          <ac:chgData name="Franco Hung" userId="50f19df39372ef09" providerId="LiveId" clId="{832B5093-1020-4F03-ADE9-295C2E8D988C}" dt="2021-09-23T04:57:17.931" v="2107"/>
          <ac:spMkLst>
            <pc:docMk/>
            <pc:sldMk cId="3284554259" sldId="291"/>
            <ac:spMk id="3" creationId="{D320A9DE-CAB1-48E2-92FC-52FA784CCB05}"/>
          </ac:spMkLst>
        </pc:spChg>
        <pc:spChg chg="mod">
          <ac:chgData name="Franco Hung" userId="50f19df39372ef09" providerId="LiveId" clId="{832B5093-1020-4F03-ADE9-295C2E8D988C}" dt="2021-09-23T04:57:29.428" v="2116"/>
          <ac:spMkLst>
            <pc:docMk/>
            <pc:sldMk cId="3284554259" sldId="291"/>
            <ac:spMk id="4" creationId="{1A1DCBC6-7520-4CBC-A959-DDBBD137E92A}"/>
          </ac:spMkLst>
        </pc:spChg>
        <pc:picChg chg="add mod">
          <ac:chgData name="Franco Hung" userId="50f19df39372ef09" providerId="LiveId" clId="{832B5093-1020-4F03-ADE9-295C2E8D988C}" dt="2021-09-23T04:57:17.931" v="2107"/>
          <ac:picMkLst>
            <pc:docMk/>
            <pc:sldMk cId="3284554259" sldId="291"/>
            <ac:picMk id="5" creationId="{8259E869-CEF4-4D9F-B873-FB2FB53B08FB}"/>
          </ac:picMkLst>
        </pc:picChg>
      </pc:sldChg>
      <pc:sldChg chg="addSp delSp modSp new mod">
        <pc:chgData name="Franco Hung" userId="50f19df39372ef09" providerId="LiveId" clId="{832B5093-1020-4F03-ADE9-295C2E8D988C}" dt="2021-09-23T05:00:25.138" v="2175" actId="20577"/>
        <pc:sldMkLst>
          <pc:docMk/>
          <pc:sldMk cId="3077988739" sldId="292"/>
        </pc:sldMkLst>
        <pc:spChg chg="mod">
          <ac:chgData name="Franco Hung" userId="50f19df39372ef09" providerId="LiveId" clId="{832B5093-1020-4F03-ADE9-295C2E8D988C}" dt="2021-09-23T04:58:25.112" v="2138" actId="20577"/>
          <ac:spMkLst>
            <pc:docMk/>
            <pc:sldMk cId="3077988739" sldId="292"/>
            <ac:spMk id="2" creationId="{5144EDDA-AF52-4FD3-89B0-0F7E6BDC8C52}"/>
          </ac:spMkLst>
        </pc:spChg>
        <pc:spChg chg="del">
          <ac:chgData name="Franco Hung" userId="50f19df39372ef09" providerId="LiveId" clId="{832B5093-1020-4F03-ADE9-295C2E8D988C}" dt="2021-09-23T04:57:51.678" v="2122"/>
          <ac:spMkLst>
            <pc:docMk/>
            <pc:sldMk cId="3077988739" sldId="292"/>
            <ac:spMk id="3" creationId="{5B08D42D-E4F5-4A8B-A903-A265B82D5098}"/>
          </ac:spMkLst>
        </pc:spChg>
        <pc:spChg chg="mod">
          <ac:chgData name="Franco Hung" userId="50f19df39372ef09" providerId="LiveId" clId="{832B5093-1020-4F03-ADE9-295C2E8D988C}" dt="2021-09-23T05:00:25.138" v="2175" actId="20577"/>
          <ac:spMkLst>
            <pc:docMk/>
            <pc:sldMk cId="3077988739" sldId="292"/>
            <ac:spMk id="4" creationId="{77BD29D6-47D4-4782-B863-27F919F8A07D}"/>
          </ac:spMkLst>
        </pc:spChg>
        <pc:picChg chg="add mod">
          <ac:chgData name="Franco Hung" userId="50f19df39372ef09" providerId="LiveId" clId="{832B5093-1020-4F03-ADE9-295C2E8D988C}" dt="2021-09-23T04:57:51.678" v="2122"/>
          <ac:picMkLst>
            <pc:docMk/>
            <pc:sldMk cId="3077988739" sldId="292"/>
            <ac:picMk id="5" creationId="{38856E8E-7B45-4521-A504-6CE6B4B3FF8C}"/>
          </ac:picMkLst>
        </pc:picChg>
      </pc:sldChg>
      <pc:sldChg chg="addSp delSp modSp new mod">
        <pc:chgData name="Franco Hung" userId="50f19df39372ef09" providerId="LiveId" clId="{832B5093-1020-4F03-ADE9-295C2E8D988C}" dt="2021-09-23T04:59:48.975" v="2157" actId="20577"/>
        <pc:sldMkLst>
          <pc:docMk/>
          <pc:sldMk cId="2220479178" sldId="293"/>
        </pc:sldMkLst>
        <pc:spChg chg="mod">
          <ac:chgData name="Franco Hung" userId="50f19df39372ef09" providerId="LiveId" clId="{832B5093-1020-4F03-ADE9-295C2E8D988C}" dt="2021-09-23T04:59:28.247" v="2156" actId="20577"/>
          <ac:spMkLst>
            <pc:docMk/>
            <pc:sldMk cId="2220479178" sldId="293"/>
            <ac:spMk id="2" creationId="{4C72A642-930A-44FA-8F8F-72158C4DFD88}"/>
          </ac:spMkLst>
        </pc:spChg>
        <pc:spChg chg="del">
          <ac:chgData name="Franco Hung" userId="50f19df39372ef09" providerId="LiveId" clId="{832B5093-1020-4F03-ADE9-295C2E8D988C}" dt="2021-09-23T04:58:57.974" v="2144"/>
          <ac:spMkLst>
            <pc:docMk/>
            <pc:sldMk cId="2220479178" sldId="293"/>
            <ac:spMk id="3" creationId="{E8764CA6-7852-48AD-8A62-557840B21825}"/>
          </ac:spMkLst>
        </pc:spChg>
        <pc:spChg chg="mod">
          <ac:chgData name="Franco Hung" userId="50f19df39372ef09" providerId="LiveId" clId="{832B5093-1020-4F03-ADE9-295C2E8D988C}" dt="2021-09-23T04:59:48.975" v="2157" actId="20577"/>
          <ac:spMkLst>
            <pc:docMk/>
            <pc:sldMk cId="2220479178" sldId="293"/>
            <ac:spMk id="4" creationId="{CF8CB348-C46C-4C6E-8698-C26ECDA0E574}"/>
          </ac:spMkLst>
        </pc:spChg>
        <pc:picChg chg="add mod">
          <ac:chgData name="Franco Hung" userId="50f19df39372ef09" providerId="LiveId" clId="{832B5093-1020-4F03-ADE9-295C2E8D988C}" dt="2021-09-23T04:58:57.974" v="2144"/>
          <ac:picMkLst>
            <pc:docMk/>
            <pc:sldMk cId="2220479178" sldId="293"/>
            <ac:picMk id="5" creationId="{F65BD5B6-4DEB-4971-A8D3-989584228696}"/>
          </ac:picMkLst>
        </pc:picChg>
      </pc:sldChg>
      <pc:sldChg chg="addSp delSp modSp new mod">
        <pc:chgData name="Franco Hung" userId="50f19df39372ef09" providerId="LiveId" clId="{832B5093-1020-4F03-ADE9-295C2E8D988C}" dt="2021-09-23T05:01:10.811" v="2180" actId="27636"/>
        <pc:sldMkLst>
          <pc:docMk/>
          <pc:sldMk cId="1159778972" sldId="294"/>
        </pc:sldMkLst>
        <pc:spChg chg="mod">
          <ac:chgData name="Franco Hung" userId="50f19df39372ef09" providerId="LiveId" clId="{832B5093-1020-4F03-ADE9-295C2E8D988C}" dt="2021-09-23T05:01:10.811" v="2180" actId="27636"/>
          <ac:spMkLst>
            <pc:docMk/>
            <pc:sldMk cId="1159778972" sldId="294"/>
            <ac:spMk id="2" creationId="{545D6934-4024-49C0-9DC4-4EA75AACCBD1}"/>
          </ac:spMkLst>
        </pc:spChg>
        <pc:spChg chg="del">
          <ac:chgData name="Franco Hung" userId="50f19df39372ef09" providerId="LiveId" clId="{832B5093-1020-4F03-ADE9-295C2E8D988C}" dt="2021-09-23T04:59:52.693" v="2159"/>
          <ac:spMkLst>
            <pc:docMk/>
            <pc:sldMk cId="1159778972" sldId="294"/>
            <ac:spMk id="3" creationId="{E889F2E1-2EA1-41EF-8041-C83AABB246F5}"/>
          </ac:spMkLst>
        </pc:spChg>
        <pc:spChg chg="mod">
          <ac:chgData name="Franco Hung" userId="50f19df39372ef09" providerId="LiveId" clId="{832B5093-1020-4F03-ADE9-295C2E8D988C}" dt="2021-09-23T05:00:40.349" v="2176" actId="108"/>
          <ac:spMkLst>
            <pc:docMk/>
            <pc:sldMk cId="1159778972" sldId="294"/>
            <ac:spMk id="4" creationId="{E5012FCB-15EC-4316-BAEF-8737E85FFCD9}"/>
          </ac:spMkLst>
        </pc:spChg>
        <pc:picChg chg="add mod">
          <ac:chgData name="Franco Hung" userId="50f19df39372ef09" providerId="LiveId" clId="{832B5093-1020-4F03-ADE9-295C2E8D988C}" dt="2021-09-23T04:59:52.693" v="2159"/>
          <ac:picMkLst>
            <pc:docMk/>
            <pc:sldMk cId="1159778972" sldId="294"/>
            <ac:picMk id="5" creationId="{A776FC7D-B6F2-415F-9336-446F359D8160}"/>
          </ac:picMkLst>
        </pc:picChg>
      </pc:sldChg>
      <pc:sldChg chg="addSp delSp modSp new mod">
        <pc:chgData name="Franco Hung" userId="50f19df39372ef09" providerId="LiveId" clId="{832B5093-1020-4F03-ADE9-295C2E8D988C}" dt="2021-09-23T05:02:44.363" v="2197" actId="27636"/>
        <pc:sldMkLst>
          <pc:docMk/>
          <pc:sldMk cId="3646647884" sldId="295"/>
        </pc:sldMkLst>
        <pc:spChg chg="mod">
          <ac:chgData name="Franco Hung" userId="50f19df39372ef09" providerId="LiveId" clId="{832B5093-1020-4F03-ADE9-295C2E8D988C}" dt="2021-09-23T05:02:44.363" v="2197" actId="27636"/>
          <ac:spMkLst>
            <pc:docMk/>
            <pc:sldMk cId="3646647884" sldId="295"/>
            <ac:spMk id="2" creationId="{F4141B15-682D-40E8-832A-6A140132BAEA}"/>
          </ac:spMkLst>
        </pc:spChg>
        <pc:spChg chg="del">
          <ac:chgData name="Franco Hung" userId="50f19df39372ef09" providerId="LiveId" clId="{832B5093-1020-4F03-ADE9-295C2E8D988C}" dt="2021-09-23T05:01:38.653" v="2182"/>
          <ac:spMkLst>
            <pc:docMk/>
            <pc:sldMk cId="3646647884" sldId="295"/>
            <ac:spMk id="3" creationId="{3BEFF288-23B8-48D8-A9D5-DA5ECF9361EA}"/>
          </ac:spMkLst>
        </pc:spChg>
        <pc:spChg chg="mod">
          <ac:chgData name="Franco Hung" userId="50f19df39372ef09" providerId="LiveId" clId="{832B5093-1020-4F03-ADE9-295C2E8D988C}" dt="2021-09-23T05:01:52.220" v="2190"/>
          <ac:spMkLst>
            <pc:docMk/>
            <pc:sldMk cId="3646647884" sldId="295"/>
            <ac:spMk id="4" creationId="{FC64C914-4086-4A0E-9055-9286370E9DAD}"/>
          </ac:spMkLst>
        </pc:spChg>
        <pc:picChg chg="add mod">
          <ac:chgData name="Franco Hung" userId="50f19df39372ef09" providerId="LiveId" clId="{832B5093-1020-4F03-ADE9-295C2E8D988C}" dt="2021-09-23T05:01:38.653" v="2182"/>
          <ac:picMkLst>
            <pc:docMk/>
            <pc:sldMk cId="3646647884" sldId="295"/>
            <ac:picMk id="5" creationId="{44D576D2-518C-4F23-BD79-DBD3E4530FD8}"/>
          </ac:picMkLst>
        </pc:picChg>
      </pc:sldChg>
      <pc:sldChg chg="delSp modSp new mod">
        <pc:chgData name="Franco Hung" userId="50f19df39372ef09" providerId="LiveId" clId="{832B5093-1020-4F03-ADE9-295C2E8D988C}" dt="2021-09-23T05:07:14.745" v="2327" actId="20577"/>
        <pc:sldMkLst>
          <pc:docMk/>
          <pc:sldMk cId="705019105" sldId="296"/>
        </pc:sldMkLst>
        <pc:spChg chg="mod">
          <ac:chgData name="Franco Hung" userId="50f19df39372ef09" providerId="LiveId" clId="{832B5093-1020-4F03-ADE9-295C2E8D988C}" dt="2021-09-23T05:03:40.246" v="2203" actId="20577"/>
          <ac:spMkLst>
            <pc:docMk/>
            <pc:sldMk cId="705019105" sldId="296"/>
            <ac:spMk id="2" creationId="{B80C9307-D21F-478C-A752-053E023C171C}"/>
          </ac:spMkLst>
        </pc:spChg>
        <pc:spChg chg="mod">
          <ac:chgData name="Franco Hung" userId="50f19df39372ef09" providerId="LiveId" clId="{832B5093-1020-4F03-ADE9-295C2E8D988C}" dt="2021-09-23T05:07:14.745" v="2327" actId="20577"/>
          <ac:spMkLst>
            <pc:docMk/>
            <pc:sldMk cId="705019105" sldId="296"/>
            <ac:spMk id="3" creationId="{633BEC18-A7AB-4682-9568-A45ABF0B12B8}"/>
          </ac:spMkLst>
        </pc:spChg>
        <pc:spChg chg="del mod">
          <ac:chgData name="Franco Hung" userId="50f19df39372ef09" providerId="LiveId" clId="{832B5093-1020-4F03-ADE9-295C2E8D988C}" dt="2021-09-23T05:05:41.456" v="2234" actId="478"/>
          <ac:spMkLst>
            <pc:docMk/>
            <pc:sldMk cId="705019105" sldId="296"/>
            <ac:spMk id="4" creationId="{49BF0094-5DD5-4524-A9AA-8C9DA8B81280}"/>
          </ac:spMkLst>
        </pc:spChg>
      </pc:sldChg>
      <pc:sldChg chg="addSp delSp modSp new mod modClrScheme chgLayout">
        <pc:chgData name="Franco Hung" userId="50f19df39372ef09" providerId="LiveId" clId="{832B5093-1020-4F03-ADE9-295C2E8D988C}" dt="2021-09-23T05:16:15.097" v="2443" actId="20577"/>
        <pc:sldMkLst>
          <pc:docMk/>
          <pc:sldMk cId="278247034" sldId="297"/>
        </pc:sldMkLst>
        <pc:spChg chg="del">
          <ac:chgData name="Franco Hung" userId="50f19df39372ef09" providerId="LiveId" clId="{832B5093-1020-4F03-ADE9-295C2E8D988C}" dt="2021-09-23T05:10:08.416" v="2329" actId="478"/>
          <ac:spMkLst>
            <pc:docMk/>
            <pc:sldMk cId="278247034" sldId="297"/>
            <ac:spMk id="2" creationId="{51A1349F-A5D9-4992-8999-A78BF9C10910}"/>
          </ac:spMkLst>
        </pc:spChg>
        <pc:spChg chg="add del">
          <ac:chgData name="Franco Hung" userId="50f19df39372ef09" providerId="LiveId" clId="{832B5093-1020-4F03-ADE9-295C2E8D988C}" dt="2021-09-23T05:11:20.679" v="2342" actId="26606"/>
          <ac:spMkLst>
            <pc:docMk/>
            <pc:sldMk cId="278247034" sldId="297"/>
            <ac:spMk id="3" creationId="{438A2152-897D-4D6E-824F-F3D5E5B359D8}"/>
          </ac:spMkLst>
        </pc:spChg>
        <pc:spChg chg="add del">
          <ac:chgData name="Franco Hung" userId="50f19df39372ef09" providerId="LiveId" clId="{832B5093-1020-4F03-ADE9-295C2E8D988C}" dt="2021-09-23T05:11:20.679" v="2342" actId="26606"/>
          <ac:spMkLst>
            <pc:docMk/>
            <pc:sldMk cId="278247034" sldId="297"/>
            <ac:spMk id="4" creationId="{CBDFC5FD-6BCE-4596-B332-4A7FE01D7001}"/>
          </ac:spMkLst>
        </pc:spChg>
        <pc:spChg chg="add del mod">
          <ac:chgData name="Franco Hung" userId="50f19df39372ef09" providerId="LiveId" clId="{832B5093-1020-4F03-ADE9-295C2E8D988C}" dt="2021-09-23T05:11:18.797" v="2337" actId="26606"/>
          <ac:spMkLst>
            <pc:docMk/>
            <pc:sldMk cId="278247034" sldId="297"/>
            <ac:spMk id="73" creationId="{902A8DC2-4192-4E2E-AB73-090943B950D7}"/>
          </ac:spMkLst>
        </pc:spChg>
        <pc:spChg chg="add del mod">
          <ac:chgData name="Franco Hung" userId="50f19df39372ef09" providerId="LiveId" clId="{832B5093-1020-4F03-ADE9-295C2E8D988C}" dt="2021-09-23T05:11:18.797" v="2337" actId="26606"/>
          <ac:spMkLst>
            <pc:docMk/>
            <pc:sldMk cId="278247034" sldId="297"/>
            <ac:spMk id="75" creationId="{D5978B58-BE68-48DB-9E4A-520FA584289B}"/>
          </ac:spMkLst>
        </pc:spChg>
        <pc:spChg chg="add del">
          <ac:chgData name="Franco Hung" userId="50f19df39372ef09" providerId="LiveId" clId="{832B5093-1020-4F03-ADE9-295C2E8D988C}" dt="2021-09-23T05:11:19.835" v="2339" actId="26606"/>
          <ac:spMkLst>
            <pc:docMk/>
            <pc:sldMk cId="278247034" sldId="297"/>
            <ac:spMk id="3078" creationId="{FFCE371A-442A-46BE-BF7D-26AE1D7B7494}"/>
          </ac:spMkLst>
        </pc:spChg>
        <pc:spChg chg="add del">
          <ac:chgData name="Franco Hung" userId="50f19df39372ef09" providerId="LiveId" clId="{832B5093-1020-4F03-ADE9-295C2E8D988C}" dt="2021-09-23T05:11:19.835" v="2339" actId="26606"/>
          <ac:spMkLst>
            <pc:docMk/>
            <pc:sldMk cId="278247034" sldId="297"/>
            <ac:spMk id="3079" creationId="{773D5016-B7A3-4356-8BC3-570CFC6F7C93}"/>
          </ac:spMkLst>
        </pc:spChg>
        <pc:spChg chg="add del mod">
          <ac:chgData name="Franco Hung" userId="50f19df39372ef09" providerId="LiveId" clId="{832B5093-1020-4F03-ADE9-295C2E8D988C}" dt="2021-09-23T05:11:20.677" v="2341" actId="26606"/>
          <ac:spMkLst>
            <pc:docMk/>
            <pc:sldMk cId="278247034" sldId="297"/>
            <ac:spMk id="3081" creationId="{902A8DC2-4192-4E2E-AB73-090943B950D7}"/>
          </ac:spMkLst>
        </pc:spChg>
        <pc:spChg chg="add del mod">
          <ac:chgData name="Franco Hung" userId="50f19df39372ef09" providerId="LiveId" clId="{832B5093-1020-4F03-ADE9-295C2E8D988C}" dt="2021-09-23T05:11:20.677" v="2341" actId="26606"/>
          <ac:spMkLst>
            <pc:docMk/>
            <pc:sldMk cId="278247034" sldId="297"/>
            <ac:spMk id="3082" creationId="{D5978B58-BE68-48DB-9E4A-520FA584289B}"/>
          </ac:spMkLst>
        </pc:spChg>
        <pc:spChg chg="add mod">
          <ac:chgData name="Franco Hung" userId="50f19df39372ef09" providerId="LiveId" clId="{832B5093-1020-4F03-ADE9-295C2E8D988C}" dt="2021-09-23T05:15:44.471" v="2413" actId="255"/>
          <ac:spMkLst>
            <pc:docMk/>
            <pc:sldMk cId="278247034" sldId="297"/>
            <ac:spMk id="3084" creationId="{FFCE371A-442A-46BE-BF7D-26AE1D7B7494}"/>
          </ac:spMkLst>
        </pc:spChg>
        <pc:spChg chg="add mod">
          <ac:chgData name="Franco Hung" userId="50f19df39372ef09" providerId="LiveId" clId="{832B5093-1020-4F03-ADE9-295C2E8D988C}" dt="2021-09-23T05:16:15.097" v="2443" actId="20577"/>
          <ac:spMkLst>
            <pc:docMk/>
            <pc:sldMk cId="278247034" sldId="297"/>
            <ac:spMk id="3085" creationId="{773D5016-B7A3-4356-8BC3-570CFC6F7C93}"/>
          </ac:spMkLst>
        </pc:spChg>
        <pc:picChg chg="add mod">
          <ac:chgData name="Franco Hung" userId="50f19df39372ef09" providerId="LiveId" clId="{832B5093-1020-4F03-ADE9-295C2E8D988C}" dt="2021-09-23T05:15:20.704" v="2403" actId="732"/>
          <ac:picMkLst>
            <pc:docMk/>
            <pc:sldMk cId="278247034" sldId="297"/>
            <ac:picMk id="5" creationId="{01FF4A68-F660-49F4-B1B1-6060D3831BD5}"/>
          </ac:picMkLst>
        </pc:picChg>
        <pc:picChg chg="add del mod">
          <ac:chgData name="Franco Hung" userId="50f19df39372ef09" providerId="LiveId" clId="{832B5093-1020-4F03-ADE9-295C2E8D988C}" dt="2021-09-23T05:10:20.790" v="2331" actId="478"/>
          <ac:picMkLst>
            <pc:docMk/>
            <pc:sldMk cId="278247034" sldId="297"/>
            <ac:picMk id="3074" creationId="{C66D4545-C086-4124-B38D-657A413E82C1}"/>
          </ac:picMkLst>
        </pc:picChg>
        <pc:picChg chg="add del mod">
          <ac:chgData name="Franco Hung" userId="50f19df39372ef09" providerId="LiveId" clId="{832B5093-1020-4F03-ADE9-295C2E8D988C}" dt="2021-09-23T05:14:35.615" v="2398" actId="478"/>
          <ac:picMkLst>
            <pc:docMk/>
            <pc:sldMk cId="278247034" sldId="297"/>
            <ac:picMk id="3076" creationId="{B9E4CF7D-B778-4A65-A776-A690A35797FE}"/>
          </ac:picMkLst>
        </pc:picChg>
      </pc:sldChg>
      <pc:sldChg chg="addSp delSp modSp new mod ord">
        <pc:chgData name="Franco Hung" userId="50f19df39372ef09" providerId="LiveId" clId="{832B5093-1020-4F03-ADE9-295C2E8D988C}" dt="2021-09-23T05:20:41.410" v="2475" actId="27636"/>
        <pc:sldMkLst>
          <pc:docMk/>
          <pc:sldMk cId="1591721182" sldId="298"/>
        </pc:sldMkLst>
        <pc:spChg chg="mod">
          <ac:chgData name="Franco Hung" userId="50f19df39372ef09" providerId="LiveId" clId="{832B5093-1020-4F03-ADE9-295C2E8D988C}" dt="2021-09-23T05:20:41.410" v="2475" actId="27636"/>
          <ac:spMkLst>
            <pc:docMk/>
            <pc:sldMk cId="1591721182" sldId="298"/>
            <ac:spMk id="2" creationId="{F04C167C-69CE-45D5-9ED0-D796A7B1EF26}"/>
          </ac:spMkLst>
        </pc:spChg>
        <pc:spChg chg="del">
          <ac:chgData name="Franco Hung" userId="50f19df39372ef09" providerId="LiveId" clId="{832B5093-1020-4F03-ADE9-295C2E8D988C}" dt="2021-09-23T05:19:23.851" v="2456"/>
          <ac:spMkLst>
            <pc:docMk/>
            <pc:sldMk cId="1591721182" sldId="298"/>
            <ac:spMk id="3" creationId="{8E85A00E-C42F-4C1B-9097-28232301187A}"/>
          </ac:spMkLst>
        </pc:spChg>
        <pc:spChg chg="del">
          <ac:chgData name="Franco Hung" userId="50f19df39372ef09" providerId="LiveId" clId="{832B5093-1020-4F03-ADE9-295C2E8D988C}" dt="2021-09-23T05:19:27.079" v="2457"/>
          <ac:spMkLst>
            <pc:docMk/>
            <pc:sldMk cId="1591721182" sldId="298"/>
            <ac:spMk id="4" creationId="{C44F77AC-A9AF-415B-BF27-5BD3A282416F}"/>
          </ac:spMkLst>
        </pc:spChg>
        <pc:picChg chg="add mod">
          <ac:chgData name="Franco Hung" userId="50f19df39372ef09" providerId="LiveId" clId="{832B5093-1020-4F03-ADE9-295C2E8D988C}" dt="2021-09-23T05:19:32.485" v="2458" actId="14100"/>
          <ac:picMkLst>
            <pc:docMk/>
            <pc:sldMk cId="1591721182" sldId="298"/>
            <ac:picMk id="5" creationId="{88D450A0-F80E-4904-804A-93762321852D}"/>
          </ac:picMkLst>
        </pc:picChg>
        <pc:picChg chg="add mod">
          <ac:chgData name="Franco Hung" userId="50f19df39372ef09" providerId="LiveId" clId="{832B5093-1020-4F03-ADE9-295C2E8D988C}" dt="2021-09-23T05:19:37.405" v="2459" actId="14100"/>
          <ac:picMkLst>
            <pc:docMk/>
            <pc:sldMk cId="1591721182" sldId="298"/>
            <ac:picMk id="6" creationId="{275B83DF-4C55-433D-BE06-BC4C6B5A8A12}"/>
          </ac:picMkLst>
        </pc:picChg>
        <pc:picChg chg="add del mod">
          <ac:chgData name="Franco Hung" userId="50f19df39372ef09" providerId="LiveId" clId="{832B5093-1020-4F03-ADE9-295C2E8D988C}" dt="2021-09-23T05:19:47.191" v="2461"/>
          <ac:picMkLst>
            <pc:docMk/>
            <pc:sldMk cId="1591721182" sldId="298"/>
            <ac:picMk id="7" creationId="{6440B1C7-983A-40FD-906B-63CAB21E5ADD}"/>
          </ac:picMkLst>
        </pc:picChg>
      </pc:sldChg>
      <pc:sldChg chg="addSp delSp modSp new mod">
        <pc:chgData name="Franco Hung" userId="50f19df39372ef09" providerId="LiveId" clId="{832B5093-1020-4F03-ADE9-295C2E8D988C}" dt="2021-09-23T05:23:51.343" v="2481" actId="14100"/>
        <pc:sldMkLst>
          <pc:docMk/>
          <pc:sldMk cId="1020550395" sldId="299"/>
        </pc:sldMkLst>
        <pc:spChg chg="mod">
          <ac:chgData name="Franco Hung" userId="50f19df39372ef09" providerId="LiveId" clId="{832B5093-1020-4F03-ADE9-295C2E8D988C}" dt="2021-09-23T05:23:32.060" v="2478" actId="27636"/>
          <ac:spMkLst>
            <pc:docMk/>
            <pc:sldMk cId="1020550395" sldId="299"/>
            <ac:spMk id="2" creationId="{FA9E030C-B723-4801-A17B-B8A8D937A2B2}"/>
          </ac:spMkLst>
        </pc:spChg>
        <pc:spChg chg="del">
          <ac:chgData name="Franco Hung" userId="50f19df39372ef09" providerId="LiveId" clId="{832B5093-1020-4F03-ADE9-295C2E8D988C}" dt="2021-09-23T05:23:41.794" v="2479"/>
          <ac:spMkLst>
            <pc:docMk/>
            <pc:sldMk cId="1020550395" sldId="299"/>
            <ac:spMk id="3" creationId="{A93C35C3-5714-4F7D-8408-1B4F3023CB7A}"/>
          </ac:spMkLst>
        </pc:spChg>
        <pc:spChg chg="del">
          <ac:chgData name="Franco Hung" userId="50f19df39372ef09" providerId="LiveId" clId="{832B5093-1020-4F03-ADE9-295C2E8D988C}" dt="2021-09-23T05:23:47.004" v="2480"/>
          <ac:spMkLst>
            <pc:docMk/>
            <pc:sldMk cId="1020550395" sldId="299"/>
            <ac:spMk id="4" creationId="{C1D0259A-E525-4AEF-B50A-43BB5BEB6B8A}"/>
          </ac:spMkLst>
        </pc:spChg>
        <pc:picChg chg="add mod">
          <ac:chgData name="Franco Hung" userId="50f19df39372ef09" providerId="LiveId" clId="{832B5093-1020-4F03-ADE9-295C2E8D988C}" dt="2021-09-23T05:23:41.794" v="2479"/>
          <ac:picMkLst>
            <pc:docMk/>
            <pc:sldMk cId="1020550395" sldId="299"/>
            <ac:picMk id="5" creationId="{A1C6BD00-4A0D-4F77-BC2A-0582E89DB881}"/>
          </ac:picMkLst>
        </pc:picChg>
        <pc:picChg chg="add mod">
          <ac:chgData name="Franco Hung" userId="50f19df39372ef09" providerId="LiveId" clId="{832B5093-1020-4F03-ADE9-295C2E8D988C}" dt="2021-09-23T05:23:51.343" v="2481" actId="14100"/>
          <ac:picMkLst>
            <pc:docMk/>
            <pc:sldMk cId="1020550395" sldId="299"/>
            <ac:picMk id="6" creationId="{43975293-2A89-40BF-98D1-B67643F9AEF3}"/>
          </ac:picMkLst>
        </pc:picChg>
      </pc:sldChg>
    </pc:docChg>
  </pc:docChgLst>
  <pc:docChgLst>
    <pc:chgData name="Franco Hung" userId="50f19df39372ef09" providerId="LiveId" clId="{FC658595-93DA-434A-9AC4-0A14DE999733}"/>
    <pc:docChg chg="undo custSel addSld delSld modSld sldOrd">
      <pc:chgData name="Franco Hung" userId="50f19df39372ef09" providerId="LiveId" clId="{FC658595-93DA-434A-9AC4-0A14DE999733}" dt="2021-09-23T07:12:38.680" v="2350"/>
      <pc:docMkLst>
        <pc:docMk/>
      </pc:docMkLst>
      <pc:sldChg chg="modSp mod ord modNotesTx">
        <pc:chgData name="Franco Hung" userId="50f19df39372ef09" providerId="LiveId" clId="{FC658595-93DA-434A-9AC4-0A14DE999733}" dt="2021-09-23T06:32:15.052" v="1773"/>
        <pc:sldMkLst>
          <pc:docMk/>
          <pc:sldMk cId="2584280759" sldId="257"/>
        </pc:sldMkLst>
        <pc:picChg chg="mod">
          <ac:chgData name="Franco Hung" userId="50f19df39372ef09" providerId="LiveId" clId="{FC658595-93DA-434A-9AC4-0A14DE999733}" dt="2021-09-23T06:31:53.219" v="1768" actId="1076"/>
          <ac:picMkLst>
            <pc:docMk/>
            <pc:sldMk cId="2584280759" sldId="257"/>
            <ac:picMk id="6" creationId="{8045422F-7258-40AC-BD2E-2469AA448922}"/>
          </ac:picMkLst>
        </pc:picChg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1505337581" sldId="258"/>
        </pc:sldMkLst>
      </pc:sldChg>
      <pc:sldChg chg="ord">
        <pc:chgData name="Franco Hung" userId="50f19df39372ef09" providerId="LiveId" clId="{FC658595-93DA-434A-9AC4-0A14DE999733}" dt="2021-09-23T06:36:19.986" v="1797"/>
        <pc:sldMkLst>
          <pc:docMk/>
          <pc:sldMk cId="2817077212" sldId="262"/>
        </pc:sldMkLst>
      </pc:sldChg>
      <pc:sldChg chg="ord">
        <pc:chgData name="Franco Hung" userId="50f19df39372ef09" providerId="LiveId" clId="{FC658595-93DA-434A-9AC4-0A14DE999733}" dt="2021-09-23T06:36:39.863" v="1799"/>
        <pc:sldMkLst>
          <pc:docMk/>
          <pc:sldMk cId="3109107181" sldId="265"/>
        </pc:sldMkLst>
      </pc:sldChg>
      <pc:sldChg chg="modSp mod modNotesTx">
        <pc:chgData name="Franco Hung" userId="50f19df39372ef09" providerId="LiveId" clId="{FC658595-93DA-434A-9AC4-0A14DE999733}" dt="2021-09-23T05:46:50.473" v="559" actId="6549"/>
        <pc:sldMkLst>
          <pc:docMk/>
          <pc:sldMk cId="2757353475" sldId="273"/>
        </pc:sldMkLst>
        <pc:spChg chg="mod">
          <ac:chgData name="Franco Hung" userId="50f19df39372ef09" providerId="LiveId" clId="{FC658595-93DA-434A-9AC4-0A14DE999733}" dt="2021-09-23T05:30:47.426" v="85" actId="20577"/>
          <ac:spMkLst>
            <pc:docMk/>
            <pc:sldMk cId="2757353475" sldId="273"/>
            <ac:spMk id="9" creationId="{A7FF6421-D605-4A42-A7C0-173834FBC576}"/>
          </ac:spMkLst>
        </pc:spChg>
        <pc:spChg chg="mod">
          <ac:chgData name="Franco Hung" userId="50f19df39372ef09" providerId="LiveId" clId="{FC658595-93DA-434A-9AC4-0A14DE999733}" dt="2021-09-23T05:36:02.979" v="189" actId="20577"/>
          <ac:spMkLst>
            <pc:docMk/>
            <pc:sldMk cId="2757353475" sldId="273"/>
            <ac:spMk id="11" creationId="{1D00AAB8-024F-408F-B475-F1AF2779B0A4}"/>
          </ac:spMkLst>
        </pc:spChg>
      </pc:sldChg>
      <pc:sldChg chg="modNotesTx">
        <pc:chgData name="Franco Hung" userId="50f19df39372ef09" providerId="LiveId" clId="{FC658595-93DA-434A-9AC4-0A14DE999733}" dt="2021-09-23T06:12:30.863" v="1761" actId="20577"/>
        <pc:sldMkLst>
          <pc:docMk/>
          <pc:sldMk cId="3154856830" sldId="276"/>
        </pc:sldMkLst>
      </pc:sldChg>
      <pc:sldChg chg="addSp delSp modSp mod ord modClrScheme chgLayout modNotesTx">
        <pc:chgData name="Franco Hung" userId="50f19df39372ef09" providerId="LiveId" clId="{FC658595-93DA-434A-9AC4-0A14DE999733}" dt="2021-09-23T06:34:14.495" v="1795" actId="26606"/>
        <pc:sldMkLst>
          <pc:docMk/>
          <pc:sldMk cId="615609825" sldId="279"/>
        </pc:sldMkLst>
        <pc:spChg chg="mod">
          <ac:chgData name="Franco Hung" userId="50f19df39372ef09" providerId="LiveId" clId="{FC658595-93DA-434A-9AC4-0A14DE999733}" dt="2021-09-23T06:34:14.495" v="1795" actId="26606"/>
          <ac:spMkLst>
            <pc:docMk/>
            <pc:sldMk cId="615609825" sldId="279"/>
            <ac:spMk id="2" creationId="{D3E2D524-66E4-4B3A-876D-42EAEA5689FB}"/>
          </ac:spMkLst>
        </pc:spChg>
        <pc:spChg chg="mod">
          <ac:chgData name="Franco Hung" userId="50f19df39372ef09" providerId="LiveId" clId="{FC658595-93DA-434A-9AC4-0A14DE999733}" dt="2021-09-23T06:34:14.495" v="1795" actId="26606"/>
          <ac:spMkLst>
            <pc:docMk/>
            <pc:sldMk cId="615609825" sldId="279"/>
            <ac:spMk id="3" creationId="{D4FC96BF-5C76-4A93-91BF-722C066473F6}"/>
          </ac:spMkLst>
        </pc:spChg>
        <pc:picChg chg="add del mod ord">
          <ac:chgData name="Franco Hung" userId="50f19df39372ef09" providerId="LiveId" clId="{FC658595-93DA-434A-9AC4-0A14DE999733}" dt="2021-09-23T06:32:06.845" v="1771"/>
          <ac:picMkLst>
            <pc:docMk/>
            <pc:sldMk cId="615609825" sldId="279"/>
            <ac:picMk id="5" creationId="{7F8FF8E1-6490-4345-A104-3A76E5189659}"/>
          </ac:picMkLst>
        </pc:picChg>
        <pc:picChg chg="mod ord">
          <ac:chgData name="Franco Hung" userId="50f19df39372ef09" providerId="LiveId" clId="{FC658595-93DA-434A-9AC4-0A14DE999733}" dt="2021-09-23T06:34:14.495" v="1795" actId="26606"/>
          <ac:picMkLst>
            <pc:docMk/>
            <pc:sldMk cId="615609825" sldId="279"/>
            <ac:picMk id="1028" creationId="{FA7A67E5-676B-447F-B413-91163BAD3EDA}"/>
          </ac:picMkLst>
        </pc:picChg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920675620" sldId="280"/>
        </pc:sldMkLst>
      </pc:sldChg>
      <pc:sldChg chg="modSp mod ord modNotesTx">
        <pc:chgData name="Franco Hung" userId="50f19df39372ef09" providerId="LiveId" clId="{FC658595-93DA-434A-9AC4-0A14DE999733}" dt="2021-09-23T05:47:07.074" v="560"/>
        <pc:sldMkLst>
          <pc:docMk/>
          <pc:sldMk cId="381745583" sldId="281"/>
        </pc:sldMkLst>
        <pc:spChg chg="mod">
          <ac:chgData name="Franco Hung" userId="50f19df39372ef09" providerId="LiveId" clId="{FC658595-93DA-434A-9AC4-0A14DE999733}" dt="2021-09-23T05:39:13.986" v="245" actId="20577"/>
          <ac:spMkLst>
            <pc:docMk/>
            <pc:sldMk cId="381745583" sldId="281"/>
            <ac:spMk id="25" creationId="{43AE9E28-B0AA-4397-BD95-059659E61C7A}"/>
          </ac:spMkLst>
        </pc:spChg>
      </pc:sldChg>
      <pc:sldChg chg="modSp mod modNotesTx">
        <pc:chgData name="Franco Hung" userId="50f19df39372ef09" providerId="LiveId" clId="{FC658595-93DA-434A-9AC4-0A14DE999733}" dt="2021-09-23T06:39:26.493" v="1838" actId="20577"/>
        <pc:sldMkLst>
          <pc:docMk/>
          <pc:sldMk cId="2692899491" sldId="282"/>
        </pc:sldMkLst>
        <pc:spChg chg="mod">
          <ac:chgData name="Franco Hung" userId="50f19df39372ef09" providerId="LiveId" clId="{FC658595-93DA-434A-9AC4-0A14DE999733}" dt="2021-09-23T06:38:54.289" v="1820" actId="20577"/>
          <ac:spMkLst>
            <pc:docMk/>
            <pc:sldMk cId="2692899491" sldId="282"/>
            <ac:spMk id="2" creationId="{92FCA26F-32DE-4CEF-BC56-6B26C7EA162A}"/>
          </ac:spMkLst>
        </pc:spChg>
        <pc:spChg chg="mod">
          <ac:chgData name="Franco Hung" userId="50f19df39372ef09" providerId="LiveId" clId="{FC658595-93DA-434A-9AC4-0A14DE999733}" dt="2021-09-23T06:39:26.493" v="1838" actId="20577"/>
          <ac:spMkLst>
            <pc:docMk/>
            <pc:sldMk cId="2692899491" sldId="282"/>
            <ac:spMk id="3" creationId="{37CC6B81-93BD-4849-8D9B-F72F76511BE8}"/>
          </ac:spMkLst>
        </pc:spChg>
      </pc:sldChg>
      <pc:sldChg chg="addSp delSp modSp mod ord modNotesTx">
        <pc:chgData name="Franco Hung" userId="50f19df39372ef09" providerId="LiveId" clId="{FC658595-93DA-434A-9AC4-0A14DE999733}" dt="2021-09-23T07:08:03.724" v="2265"/>
        <pc:sldMkLst>
          <pc:docMk/>
          <pc:sldMk cId="278247034" sldId="297"/>
        </pc:sldMkLst>
        <pc:spChg chg="mod">
          <ac:chgData name="Franco Hung" userId="50f19df39372ef09" providerId="LiveId" clId="{FC658595-93DA-434A-9AC4-0A14DE999733}" dt="2021-09-23T06:37:11.917" v="1801" actId="1076"/>
          <ac:spMkLst>
            <pc:docMk/>
            <pc:sldMk cId="278247034" sldId="297"/>
            <ac:spMk id="3084" creationId="{FFCE371A-442A-46BE-BF7D-26AE1D7B7494}"/>
          </ac:spMkLst>
        </pc:spChg>
        <pc:spChg chg="mod">
          <ac:chgData name="Franco Hung" userId="50f19df39372ef09" providerId="LiveId" clId="{FC658595-93DA-434A-9AC4-0A14DE999733}" dt="2021-09-23T06:37:57.843" v="1814" actId="20577"/>
          <ac:spMkLst>
            <pc:docMk/>
            <pc:sldMk cId="278247034" sldId="297"/>
            <ac:spMk id="3085" creationId="{773D5016-B7A3-4356-8BC3-570CFC6F7C93}"/>
          </ac:spMkLst>
        </pc:spChg>
        <pc:picChg chg="del">
          <ac:chgData name="Franco Hung" userId="50f19df39372ef09" providerId="LiveId" clId="{FC658595-93DA-434A-9AC4-0A14DE999733}" dt="2021-09-23T06:33:07.002" v="1785" actId="478"/>
          <ac:picMkLst>
            <pc:docMk/>
            <pc:sldMk cId="278247034" sldId="297"/>
            <ac:picMk id="5" creationId="{01FF4A68-F660-49F4-B1B1-6060D3831BD5}"/>
          </ac:picMkLst>
        </pc:picChg>
        <pc:picChg chg="add mod ord">
          <ac:chgData name="Franco Hung" userId="50f19df39372ef09" providerId="LiveId" clId="{FC658595-93DA-434A-9AC4-0A14DE999733}" dt="2021-09-23T06:33:46.571" v="1792" actId="14100"/>
          <ac:picMkLst>
            <pc:docMk/>
            <pc:sldMk cId="278247034" sldId="297"/>
            <ac:picMk id="6" creationId="{56E7DE20-A64E-4C53-B7B1-F46659CC9F0B}"/>
          </ac:picMkLst>
        </pc:picChg>
      </pc:sldChg>
      <pc:sldChg chg="modSp mod modNotesTx">
        <pc:chgData name="Franco Hung" userId="50f19df39372ef09" providerId="LiveId" clId="{FC658595-93DA-434A-9AC4-0A14DE999733}" dt="2021-09-23T06:02:32.990" v="1132" actId="20577"/>
        <pc:sldMkLst>
          <pc:docMk/>
          <pc:sldMk cId="1591721182" sldId="298"/>
        </pc:sldMkLst>
        <pc:picChg chg="mod">
          <ac:chgData name="Franco Hung" userId="50f19df39372ef09" providerId="LiveId" clId="{FC658595-93DA-434A-9AC4-0A14DE999733}" dt="2021-09-23T05:40:04.085" v="246" actId="14100"/>
          <ac:picMkLst>
            <pc:docMk/>
            <pc:sldMk cId="1591721182" sldId="298"/>
            <ac:picMk id="5" creationId="{88D450A0-F80E-4904-804A-93762321852D}"/>
          </ac:picMkLst>
        </pc:picChg>
        <pc:picChg chg="mod">
          <ac:chgData name="Franco Hung" userId="50f19df39372ef09" providerId="LiveId" clId="{FC658595-93DA-434A-9AC4-0A14DE999733}" dt="2021-09-23T05:40:07.360" v="247" actId="14100"/>
          <ac:picMkLst>
            <pc:docMk/>
            <pc:sldMk cId="1591721182" sldId="298"/>
            <ac:picMk id="6" creationId="{275B83DF-4C55-433D-BE06-BC4C6B5A8A12}"/>
          </ac:picMkLst>
        </pc:picChg>
      </pc:sldChg>
      <pc:sldChg chg="modNotesTx">
        <pc:chgData name="Franco Hung" userId="50f19df39372ef09" providerId="LiveId" clId="{FC658595-93DA-434A-9AC4-0A14DE999733}" dt="2021-09-23T07:10:18.711" v="2349" actId="20577"/>
        <pc:sldMkLst>
          <pc:docMk/>
          <pc:sldMk cId="1020550395" sldId="299"/>
        </pc:sldMkLst>
      </pc:sldChg>
      <pc:sldChg chg="addSp delSp modSp new mod modNotesTx">
        <pc:chgData name="Franco Hung" userId="50f19df39372ef09" providerId="LiveId" clId="{FC658595-93DA-434A-9AC4-0A14DE999733}" dt="2021-09-23T06:49:02.183" v="2264" actId="20577"/>
        <pc:sldMkLst>
          <pc:docMk/>
          <pc:sldMk cId="825290588" sldId="300"/>
        </pc:sldMkLst>
        <pc:spChg chg="del mod">
          <ac:chgData name="Franco Hung" userId="50f19df39372ef09" providerId="LiveId" clId="{FC658595-93DA-434A-9AC4-0A14DE999733}" dt="2021-09-23T06:43:17.781" v="1851" actId="478"/>
          <ac:spMkLst>
            <pc:docMk/>
            <pc:sldMk cId="825290588" sldId="300"/>
            <ac:spMk id="2" creationId="{2D1278C0-CC0E-42B9-9EA9-BD4A85DA9166}"/>
          </ac:spMkLst>
        </pc:spChg>
        <pc:spChg chg="add mod">
          <ac:chgData name="Franco Hung" userId="50f19df39372ef09" providerId="LiveId" clId="{FC658595-93DA-434A-9AC4-0A14DE999733}" dt="2021-09-23T06:44:17.081" v="1910" actId="20577"/>
          <ac:spMkLst>
            <pc:docMk/>
            <pc:sldMk cId="825290588" sldId="300"/>
            <ac:spMk id="5" creationId="{08A00D8E-D73C-4C0F-855D-215ECD560050}"/>
          </ac:spMkLst>
        </pc:spChg>
        <pc:spChg chg="add mod">
          <ac:chgData name="Franco Hung" userId="50f19df39372ef09" providerId="LiveId" clId="{FC658595-93DA-434A-9AC4-0A14DE999733}" dt="2021-09-23T06:45:30.328" v="2028" actId="5793"/>
          <ac:spMkLst>
            <pc:docMk/>
            <pc:sldMk cId="825290588" sldId="300"/>
            <ac:spMk id="6" creationId="{D87E4D62-755D-4DE0-8BB9-BF0473FBD8D8}"/>
          </ac:spMkLst>
        </pc:spChg>
        <pc:picChg chg="add mod">
          <ac:chgData name="Franco Hung" userId="50f19df39372ef09" providerId="LiveId" clId="{FC658595-93DA-434A-9AC4-0A14DE999733}" dt="2021-09-23T06:42:58.818" v="1850" actId="1076"/>
          <ac:picMkLst>
            <pc:docMk/>
            <pc:sldMk cId="825290588" sldId="300"/>
            <ac:picMk id="4" creationId="{83255AB0-6D64-4DE5-BC0A-09A55EF3DD07}"/>
          </ac:picMkLst>
        </pc:picChg>
      </pc:sldChg>
      <pc:sldChg chg="addSp delSp add del setBg delDesignElem">
        <pc:chgData name="Franco Hung" userId="50f19df39372ef09" providerId="LiveId" clId="{FC658595-93DA-434A-9AC4-0A14DE999733}" dt="2021-09-23T06:32:37.557" v="1780"/>
        <pc:sldMkLst>
          <pc:docMk/>
          <pc:sldMk cId="2005999795" sldId="300"/>
        </pc:sldMkLst>
        <pc:spChg chg="add del">
          <ac:chgData name="Franco Hung" userId="50f19df39372ef09" providerId="LiveId" clId="{FC658595-93DA-434A-9AC4-0A14DE999733}" dt="2021-09-23T06:32:37.557" v="1780"/>
          <ac:spMkLst>
            <pc:docMk/>
            <pc:sldMk cId="2005999795" sldId="300"/>
            <ac:spMk id="82" creationId="{2644B391-9BFE-445C-A9EC-F544BB85FBC7}"/>
          </ac:spMkLst>
        </pc:spChg>
        <pc:spChg chg="add del">
          <ac:chgData name="Franco Hung" userId="50f19df39372ef09" providerId="LiveId" clId="{FC658595-93DA-434A-9AC4-0A14DE999733}" dt="2021-09-23T06:32:37.557" v="1780"/>
          <ac:spMkLst>
            <pc:docMk/>
            <pc:sldMk cId="2005999795" sldId="300"/>
            <ac:spMk id="84" creationId="{80F26E69-87D9-4655-AE7B-280A87AA3CAD}"/>
          </ac:spMkLst>
        </pc:spChg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4082965379" sldId="301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437199359" sldId="302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2031006831" sldId="304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518788657" sldId="305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910558569" sldId="306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258202515" sldId="308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2474275813" sldId="309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403910627" sldId="310"/>
        </pc:sldMkLst>
      </pc:sldChg>
      <pc:sldChg chg="add">
        <pc:chgData name="Franco Hung" userId="50f19df39372ef09" providerId="LiveId" clId="{FC658595-93DA-434A-9AC4-0A14DE999733}" dt="2021-09-23T07:12:38.680" v="2350"/>
        <pc:sldMkLst>
          <pc:docMk/>
          <pc:sldMk cId="3302923786" sldId="311"/>
        </pc:sldMkLst>
      </pc:sldChg>
    </pc:docChg>
  </pc:docChgLst>
  <pc:docChgLst>
    <pc:chgData name="LiNee" userId="fa1b0d3d2ca7b729" providerId="LiveId" clId="{D63D7899-0D9D-45FA-8C94-833CBD731201}"/>
    <pc:docChg chg="undo custSel addSld delSld modSld sldOrd">
      <pc:chgData name="LiNee" userId="fa1b0d3d2ca7b729" providerId="LiveId" clId="{D63D7899-0D9D-45FA-8C94-833CBD731201}" dt="2021-09-22T21:17:22.043" v="4882" actId="255"/>
      <pc:docMkLst>
        <pc:docMk/>
      </pc:docMkLst>
      <pc:sldChg chg="del">
        <pc:chgData name="LiNee" userId="fa1b0d3d2ca7b729" providerId="LiveId" clId="{D63D7899-0D9D-45FA-8C94-833CBD731201}" dt="2021-09-22T13:08:19.402" v="0" actId="47"/>
        <pc:sldMkLst>
          <pc:docMk/>
          <pc:sldMk cId="183243182" sldId="261"/>
        </pc:sldMkLst>
      </pc:sldChg>
      <pc:sldChg chg="modSp mod modClrScheme chgLayout">
        <pc:chgData name="LiNee" userId="fa1b0d3d2ca7b729" providerId="LiveId" clId="{D63D7899-0D9D-45FA-8C94-833CBD731201}" dt="2021-09-22T20:15:31.235" v="1732" actId="14100"/>
        <pc:sldMkLst>
          <pc:docMk/>
          <pc:sldMk cId="410048684" sldId="262"/>
        </pc:sldMkLst>
        <pc:spChg chg="mod">
          <ac:chgData name="LiNee" userId="fa1b0d3d2ca7b729" providerId="LiveId" clId="{D63D7899-0D9D-45FA-8C94-833CBD731201}" dt="2021-09-22T20:15:29.328" v="1731" actId="14100"/>
          <ac:spMkLst>
            <pc:docMk/>
            <pc:sldMk cId="410048684" sldId="262"/>
            <ac:spMk id="2" creationId="{7591929A-4E77-4EC4-BC25-A02DD40EC5CA}"/>
          </ac:spMkLst>
        </pc:spChg>
        <pc:spChg chg="mod">
          <ac:chgData name="LiNee" userId="fa1b0d3d2ca7b729" providerId="LiveId" clId="{D63D7899-0D9D-45FA-8C94-833CBD731201}" dt="2021-09-22T20:15:31.235" v="1732" actId="14100"/>
          <ac:spMkLst>
            <pc:docMk/>
            <pc:sldMk cId="410048684" sldId="262"/>
            <ac:spMk id="3" creationId="{9A4B7D19-4A71-454B-9FAD-F93D57293189}"/>
          </ac:spMkLst>
        </pc:spChg>
      </pc:sldChg>
      <pc:sldChg chg="addSp delSp modSp new mod ord modClrScheme chgLayout">
        <pc:chgData name="LiNee" userId="fa1b0d3d2ca7b729" providerId="LiveId" clId="{D63D7899-0D9D-45FA-8C94-833CBD731201}" dt="2021-09-22T20:55:21.706" v="3304"/>
        <pc:sldMkLst>
          <pc:docMk/>
          <pc:sldMk cId="2954409869" sldId="263"/>
        </pc:sldMkLst>
        <pc:spChg chg="del">
          <ac:chgData name="LiNee" userId="fa1b0d3d2ca7b729" providerId="LiveId" clId="{D63D7899-0D9D-45FA-8C94-833CBD731201}" dt="2021-09-22T13:10:44.695" v="3" actId="26606"/>
          <ac:spMkLst>
            <pc:docMk/>
            <pc:sldMk cId="2954409869" sldId="263"/>
            <ac:spMk id="2" creationId="{E8DA74CA-9EFD-4E8C-AFBE-2D6ADFAC91AA}"/>
          </ac:spMkLst>
        </pc:spChg>
        <pc:spChg chg="del">
          <ac:chgData name="LiNee" userId="fa1b0d3d2ca7b729" providerId="LiveId" clId="{D63D7899-0D9D-45FA-8C94-833CBD731201}" dt="2021-09-22T13:10:32.425" v="2" actId="22"/>
          <ac:spMkLst>
            <pc:docMk/>
            <pc:sldMk cId="2954409869" sldId="263"/>
            <ac:spMk id="3" creationId="{864E213D-0DD0-4CD6-B6EA-9EC6AE5F64F2}"/>
          </ac:spMkLst>
        </pc:spChg>
        <pc:spChg chg="add del mod">
          <ac:chgData name="LiNee" userId="fa1b0d3d2ca7b729" providerId="LiveId" clId="{D63D7899-0D9D-45FA-8C94-833CBD731201}" dt="2021-09-22T20:32:26.880" v="2924"/>
          <ac:spMkLst>
            <pc:docMk/>
            <pc:sldMk cId="2954409869" sldId="263"/>
            <ac:spMk id="7" creationId="{C5FE2AF5-D451-4B4E-8DF0-D1D093114B32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0" creationId="{C1AD6F62-5F73-4548-9043-0913DC3FFBD7}"/>
          </ac:spMkLst>
        </pc:spChg>
        <pc:spChg chg="add del mod">
          <ac:chgData name="LiNee" userId="fa1b0d3d2ca7b729" providerId="LiveId" clId="{D63D7899-0D9D-45FA-8C94-833CBD731201}" dt="2021-09-22T20:14:53.193" v="1727" actId="26606"/>
          <ac:spMkLst>
            <pc:docMk/>
            <pc:sldMk cId="2954409869" sldId="263"/>
            <ac:spMk id="12" creationId="{5B0D115C-6674-4885-9860-549880E66CF5}"/>
          </ac:spMkLst>
        </pc:spChg>
        <pc:spChg chg="add mod">
          <ac:chgData name="LiNee" userId="fa1b0d3d2ca7b729" providerId="LiveId" clId="{D63D7899-0D9D-45FA-8C94-833CBD731201}" dt="2021-09-22T20:53:59.033" v="3260" actId="14100"/>
          <ac:spMkLst>
            <pc:docMk/>
            <pc:sldMk cId="2954409869" sldId="263"/>
            <ac:spMk id="17" creationId="{122DF8D2-1FF6-40D0-AB7D-286F0255137C}"/>
          </ac:spMkLst>
        </pc:spChg>
        <pc:spChg chg="add del mod">
          <ac:chgData name="LiNee" userId="fa1b0d3d2ca7b729" providerId="LiveId" clId="{D63D7899-0D9D-45FA-8C94-833CBD731201}" dt="2021-09-22T20:32:36.296" v="2927" actId="26606"/>
          <ac:spMkLst>
            <pc:docMk/>
            <pc:sldMk cId="2954409869" sldId="263"/>
            <ac:spMk id="19" creationId="{3715389A-D117-49BB-8BC7-BF91F0981257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4" creationId="{FFCF7447-4D30-4DE5-B183-6563922F84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6" creationId="{C875BC75-39EF-480F-9DDC-8690B034E528}"/>
          </ac:spMkLst>
        </pc:spChg>
        <pc:spChg chg="add del mod">
          <ac:chgData name="LiNee" userId="fa1b0d3d2ca7b729" providerId="LiveId" clId="{D63D7899-0D9D-45FA-8C94-833CBD731201}" dt="2021-09-22T20:32:36.293" v="2926" actId="26606"/>
          <ac:spMkLst>
            <pc:docMk/>
            <pc:sldMk cId="2954409869" sldId="263"/>
            <ac:spMk id="28" creationId="{96EADE2F-18CE-4856-9FD1-1E5C39E0F4ED}"/>
          </ac:spMkLst>
        </pc:spChg>
        <pc:spChg chg="add mod">
          <ac:chgData name="LiNee" userId="fa1b0d3d2ca7b729" providerId="LiveId" clId="{D63D7899-0D9D-45FA-8C94-833CBD731201}" dt="2021-09-22T20:54:32.734" v="3300" actId="1076"/>
          <ac:spMkLst>
            <pc:docMk/>
            <pc:sldMk cId="2954409869" sldId="263"/>
            <ac:spMk id="30" creationId="{B6C6F51C-C92C-4373-B65D-781E418E7BC4}"/>
          </ac:spMkLst>
        </pc:spChg>
        <pc:picChg chg="add del mod ord">
          <ac:chgData name="LiNee" userId="fa1b0d3d2ca7b729" providerId="LiveId" clId="{D63D7899-0D9D-45FA-8C94-833CBD731201}" dt="2021-09-22T20:27:48.822" v="2406" actId="21"/>
          <ac:picMkLst>
            <pc:docMk/>
            <pc:sldMk cId="2954409869" sldId="263"/>
            <ac:picMk id="5" creationId="{E5615136-FB08-4EDB-8AB1-AEE176D45A87}"/>
          </ac:picMkLst>
        </pc:picChg>
        <pc:picChg chg="add del">
          <ac:chgData name="LiNee" userId="fa1b0d3d2ca7b729" providerId="LiveId" clId="{D63D7899-0D9D-45FA-8C94-833CBD731201}" dt="2021-09-22T20:43:45.662" v="3204" actId="478"/>
          <ac:picMkLst>
            <pc:docMk/>
            <pc:sldMk cId="2954409869" sldId="263"/>
            <ac:picMk id="9" creationId="{B9F8E449-A2C6-4F79-BF3F-F3A53472FBCE}"/>
          </ac:picMkLst>
        </pc:picChg>
        <pc:picChg chg="add mod">
          <ac:chgData name="LiNee" userId="fa1b0d3d2ca7b729" providerId="LiveId" clId="{D63D7899-0D9D-45FA-8C94-833CBD731201}" dt="2021-09-22T20:44:25.998" v="3215" actId="1076"/>
          <ac:picMkLst>
            <pc:docMk/>
            <pc:sldMk cId="2954409869" sldId="263"/>
            <ac:picMk id="13" creationId="{6EFF1842-0566-4ED6-9201-1207CB7033FD}"/>
          </ac:picMkLst>
        </pc:picChg>
        <pc:picChg chg="add mod">
          <ac:chgData name="LiNee" userId="fa1b0d3d2ca7b729" providerId="LiveId" clId="{D63D7899-0D9D-45FA-8C94-833CBD731201}" dt="2021-09-22T20:54:07.997" v="3262" actId="1076"/>
          <ac:picMkLst>
            <pc:docMk/>
            <pc:sldMk cId="2954409869" sldId="263"/>
            <ac:picMk id="14" creationId="{DD7CB7BD-0F7C-4117-9E3E-0785CE860271}"/>
          </ac:picMkLst>
        </pc:picChg>
      </pc:sldChg>
      <pc:sldChg chg="addSp modSp new del mod">
        <pc:chgData name="LiNee" userId="fa1b0d3d2ca7b729" providerId="LiveId" clId="{D63D7899-0D9D-45FA-8C94-833CBD731201}" dt="2021-09-22T13:19:29.974" v="41" actId="47"/>
        <pc:sldMkLst>
          <pc:docMk/>
          <pc:sldMk cId="3039772000" sldId="264"/>
        </pc:sldMkLst>
        <pc:picChg chg="add mod">
          <ac:chgData name="LiNee" userId="fa1b0d3d2ca7b729" providerId="LiveId" clId="{D63D7899-0D9D-45FA-8C94-833CBD731201}" dt="2021-09-22T13:19:09.349" v="34" actId="1076"/>
          <ac:picMkLst>
            <pc:docMk/>
            <pc:sldMk cId="3039772000" sldId="264"/>
            <ac:picMk id="6" creationId="{824F3DF2-8D7D-4F07-95BC-399C6E9847B8}"/>
          </ac:picMkLst>
        </pc:picChg>
        <pc:picChg chg="add mod">
          <ac:chgData name="LiNee" userId="fa1b0d3d2ca7b729" providerId="LiveId" clId="{D63D7899-0D9D-45FA-8C94-833CBD731201}" dt="2021-09-22T13:13:37.258" v="30" actId="1076"/>
          <ac:picMkLst>
            <pc:docMk/>
            <pc:sldMk cId="3039772000" sldId="264"/>
            <ac:picMk id="8" creationId="{3DB09C53-EA04-4384-99EE-056906473DCB}"/>
          </ac:picMkLst>
        </pc:picChg>
        <pc:picChg chg="add mod">
          <ac:chgData name="LiNee" userId="fa1b0d3d2ca7b729" providerId="LiveId" clId="{D63D7899-0D9D-45FA-8C94-833CBD731201}" dt="2021-09-22T13:13:42.776" v="32" actId="1076"/>
          <ac:picMkLst>
            <pc:docMk/>
            <pc:sldMk cId="3039772000" sldId="264"/>
            <ac:picMk id="10" creationId="{5206F201-BC78-42BC-B3D7-EFAFC9CA95BE}"/>
          </ac:picMkLst>
        </pc:picChg>
        <pc:picChg chg="add mod">
          <ac:chgData name="LiNee" userId="fa1b0d3d2ca7b729" providerId="LiveId" clId="{D63D7899-0D9D-45FA-8C94-833CBD731201}" dt="2021-09-22T13:13:40.851" v="31" actId="1076"/>
          <ac:picMkLst>
            <pc:docMk/>
            <pc:sldMk cId="3039772000" sldId="264"/>
            <ac:picMk id="12" creationId="{4610203C-80EE-434C-902F-1482DA0FB25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0:39:51.507" v="3202" actId="1076"/>
        <pc:sldMkLst>
          <pc:docMk/>
          <pc:sldMk cId="3109107181" sldId="265"/>
        </pc:sldMkLst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2" creationId="{39D238C0-E4AF-4D81-9F58-374D0C3BE6CD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3" creationId="{4B94F815-715F-4F8E-8131-165AAE561D6C}"/>
          </ac:spMkLst>
        </pc:spChg>
        <pc:spChg chg="del">
          <ac:chgData name="LiNee" userId="fa1b0d3d2ca7b729" providerId="LiveId" clId="{D63D7899-0D9D-45FA-8C94-833CBD731201}" dt="2021-09-22T13:19:17.947" v="36" actId="26606"/>
          <ac:spMkLst>
            <pc:docMk/>
            <pc:sldMk cId="3109107181" sldId="265"/>
            <ac:spMk id="4" creationId="{E2ED73EC-1ABB-44F9-9FAE-B51D0031F2E8}"/>
          </ac:spMkLst>
        </pc:spChg>
        <pc:spChg chg="add mod">
          <ac:chgData name="LiNee" userId="fa1b0d3d2ca7b729" providerId="LiveId" clId="{D63D7899-0D9D-45FA-8C94-833CBD731201}" dt="2021-09-22T20:39:48.802" v="3201" actId="14100"/>
          <ac:spMkLst>
            <pc:docMk/>
            <pc:sldMk cId="3109107181" sldId="265"/>
            <ac:spMk id="5" creationId="{0939216F-8277-4039-9B5E-311B83E79313}"/>
          </ac:spMkLst>
        </pc:spChg>
        <pc:spChg chg="add mod">
          <ac:chgData name="LiNee" userId="fa1b0d3d2ca7b729" providerId="LiveId" clId="{D63D7899-0D9D-45FA-8C94-833CBD731201}" dt="2021-09-22T20:39:45.366" v="3200" actId="1076"/>
          <ac:spMkLst>
            <pc:docMk/>
            <pc:sldMk cId="3109107181" sldId="265"/>
            <ac:spMk id="9" creationId="{23329156-BAD4-42E8-91C2-27062B18E581}"/>
          </ac:spMkLst>
        </pc:spChg>
        <pc:picChg chg="add del mod">
          <ac:chgData name="LiNee" userId="fa1b0d3d2ca7b729" providerId="LiveId" clId="{D63D7899-0D9D-45FA-8C94-833CBD731201}" dt="2021-09-22T13:28:22.435" v="602" actId="21"/>
          <ac:picMkLst>
            <pc:docMk/>
            <pc:sldMk cId="3109107181" sldId="265"/>
            <ac:picMk id="6" creationId="{560F57C1-B797-4D41-BE6C-E68F011815BF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7" creationId="{011A5AA7-788E-4626-90AC-32470A84EEC6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8" creationId="{09091E7E-E672-4224-996E-4DCF1BC655CB}"/>
          </ac:picMkLst>
        </pc:picChg>
        <pc:picChg chg="add del mod">
          <ac:chgData name="LiNee" userId="fa1b0d3d2ca7b729" providerId="LiveId" clId="{D63D7899-0D9D-45FA-8C94-833CBD731201}" dt="2021-09-22T13:21:07.598" v="76" actId="21"/>
          <ac:picMkLst>
            <pc:docMk/>
            <pc:sldMk cId="3109107181" sldId="265"/>
            <ac:picMk id="10" creationId="{C16489DB-0E7D-4F16-BA37-AC1E24808BE0}"/>
          </ac:picMkLst>
        </pc:picChg>
        <pc:picChg chg="add mod">
          <ac:chgData name="LiNee" userId="fa1b0d3d2ca7b729" providerId="LiveId" clId="{D63D7899-0D9D-45FA-8C94-833CBD731201}" dt="2021-09-22T20:37:26.723" v="3199" actId="1076"/>
          <ac:picMkLst>
            <pc:docMk/>
            <pc:sldMk cId="3109107181" sldId="265"/>
            <ac:picMk id="12" creationId="{7292FEA8-EFA0-436B-A680-0437588080D2}"/>
          </ac:picMkLst>
        </pc:picChg>
        <pc:picChg chg="add mod">
          <ac:chgData name="LiNee" userId="fa1b0d3d2ca7b729" providerId="LiveId" clId="{D63D7899-0D9D-45FA-8C94-833CBD731201}" dt="2021-09-22T20:39:51.507" v="3202" actId="1076"/>
          <ac:picMkLst>
            <pc:docMk/>
            <pc:sldMk cId="3109107181" sldId="265"/>
            <ac:picMk id="14" creationId="{7F39BA5E-C987-48A5-B744-AC60D14D6C63}"/>
          </ac:picMkLst>
        </pc:picChg>
        <pc:picChg chg="add mod">
          <ac:chgData name="LiNee" userId="fa1b0d3d2ca7b729" providerId="LiveId" clId="{D63D7899-0D9D-45FA-8C94-833CBD731201}" dt="2021-09-22T20:18:28.313" v="1879" actId="1076"/>
          <ac:picMkLst>
            <pc:docMk/>
            <pc:sldMk cId="3109107181" sldId="265"/>
            <ac:picMk id="16" creationId="{8C048E9C-66CD-41A7-9C3C-781192D80431}"/>
          </ac:picMkLst>
        </pc:picChg>
      </pc:sldChg>
      <pc:sldChg chg="addSp delSp modSp new mod ord">
        <pc:chgData name="LiNee" userId="fa1b0d3d2ca7b729" providerId="LiveId" clId="{D63D7899-0D9D-45FA-8C94-833CBD731201}" dt="2021-09-22T21:05:29.508" v="3948"/>
        <pc:sldMkLst>
          <pc:docMk/>
          <pc:sldMk cId="1204627158" sldId="266"/>
        </pc:sldMkLst>
        <pc:spChg chg="mod">
          <ac:chgData name="LiNee" userId="fa1b0d3d2ca7b729" providerId="LiveId" clId="{D63D7899-0D9D-45FA-8C94-833CBD731201}" dt="2021-09-22T13:22:20.284" v="146" actId="255"/>
          <ac:spMkLst>
            <pc:docMk/>
            <pc:sldMk cId="1204627158" sldId="266"/>
            <ac:spMk id="2" creationId="{9084FC0E-5AAA-4A5B-BF4B-4403CCDA9512}"/>
          </ac:spMkLst>
        </pc:spChg>
        <pc:spChg chg="add mod">
          <ac:chgData name="LiNee" userId="fa1b0d3d2ca7b729" providerId="LiveId" clId="{D63D7899-0D9D-45FA-8C94-833CBD731201}" dt="2021-09-22T21:01:31.376" v="3899" actId="1076"/>
          <ac:spMkLst>
            <pc:docMk/>
            <pc:sldMk cId="1204627158" sldId="266"/>
            <ac:spMk id="8" creationId="{FED4703C-2027-408C-9472-564B7FF57470}"/>
          </ac:spMkLst>
        </pc:spChg>
        <pc:spChg chg="add mod">
          <ac:chgData name="LiNee" userId="fa1b0d3d2ca7b729" providerId="LiveId" clId="{D63D7899-0D9D-45FA-8C94-833CBD731201}" dt="2021-09-22T21:01:58.294" v="3933" actId="1076"/>
          <ac:spMkLst>
            <pc:docMk/>
            <pc:sldMk cId="1204627158" sldId="266"/>
            <ac:spMk id="9" creationId="{41AC4E0F-8A5C-4A39-9397-093357022E68}"/>
          </ac:spMkLst>
        </pc:spChg>
        <pc:picChg chg="add mod">
          <ac:chgData name="LiNee" userId="fa1b0d3d2ca7b729" providerId="LiveId" clId="{D63D7899-0D9D-45FA-8C94-833CBD731201}" dt="2021-09-22T21:01:27.886" v="3898" actId="1076"/>
          <ac:picMkLst>
            <pc:docMk/>
            <pc:sldMk cId="1204627158" sldId="266"/>
            <ac:picMk id="3" creationId="{CF06C864-CE73-4B25-B2B9-9ABA2FD926B6}"/>
          </ac:picMkLst>
        </pc:picChg>
        <pc:picChg chg="add mod">
          <ac:chgData name="LiNee" userId="fa1b0d3d2ca7b729" providerId="LiveId" clId="{D63D7899-0D9D-45FA-8C94-833CBD731201}" dt="2021-09-22T21:01:25.560" v="3897" actId="1076"/>
          <ac:picMkLst>
            <pc:docMk/>
            <pc:sldMk cId="1204627158" sldId="266"/>
            <ac:picMk id="4" creationId="{337D64B2-3EF6-4E5D-907D-515FEBFF4C6D}"/>
          </ac:picMkLst>
        </pc:picChg>
        <pc:picChg chg="add mod">
          <ac:chgData name="LiNee" userId="fa1b0d3d2ca7b729" providerId="LiveId" clId="{D63D7899-0D9D-45FA-8C94-833CBD731201}" dt="2021-09-22T21:01:21.081" v="3896" actId="1076"/>
          <ac:picMkLst>
            <pc:docMk/>
            <pc:sldMk cId="1204627158" sldId="266"/>
            <ac:picMk id="5" creationId="{0C0192A5-54E5-4251-9B81-9F088BA2ED2F}"/>
          </ac:picMkLst>
        </pc:picChg>
        <pc:picChg chg="add del mod">
          <ac:chgData name="LiNee" userId="fa1b0d3d2ca7b729" providerId="LiveId" clId="{D63D7899-0D9D-45FA-8C94-833CBD731201}" dt="2021-09-22T13:28:44.674" v="609" actId="21"/>
          <ac:picMkLst>
            <pc:docMk/>
            <pc:sldMk cId="1204627158" sldId="266"/>
            <ac:picMk id="6" creationId="{363DC85E-B703-4DDB-9A49-D082F1A83E61}"/>
          </ac:picMkLst>
        </pc:picChg>
      </pc:sldChg>
      <pc:sldChg chg="addSp delSp modSp new mod ord modClrScheme chgLayout">
        <pc:chgData name="LiNee" userId="fa1b0d3d2ca7b729" providerId="LiveId" clId="{D63D7899-0D9D-45FA-8C94-833CBD731201}" dt="2021-09-22T21:17:22.043" v="4882" actId="255"/>
        <pc:sldMkLst>
          <pc:docMk/>
          <pc:sldMk cId="2377943459" sldId="267"/>
        </pc:sldMkLst>
        <pc:spChg chg="del">
          <ac:chgData name="LiNee" userId="fa1b0d3d2ca7b729" providerId="LiveId" clId="{D63D7899-0D9D-45FA-8C94-833CBD731201}" dt="2021-09-22T13:37:54.862" v="786"/>
          <ac:spMkLst>
            <pc:docMk/>
            <pc:sldMk cId="2377943459" sldId="267"/>
            <ac:spMk id="2" creationId="{507E106C-5768-4A90-BAE1-0017C5E2F73D}"/>
          </ac:spMkLst>
        </pc:spChg>
        <pc:spChg chg="add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4" creationId="{765C2789-43DE-4917-9E77-F0D4C16187F8}"/>
          </ac:spMkLst>
        </pc:spChg>
        <pc:spChg chg="add mod ord">
          <ac:chgData name="LiNee" userId="fa1b0d3d2ca7b729" providerId="LiveId" clId="{D63D7899-0D9D-45FA-8C94-833CBD731201}" dt="2021-09-22T21:15:32.360" v="4558" actId="1076"/>
          <ac:spMkLst>
            <pc:docMk/>
            <pc:sldMk cId="2377943459" sldId="267"/>
            <ac:spMk id="9" creationId="{26E8537F-559D-4CDE-8981-6DF7CBB4B74C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1" creationId="{473D09D4-34B1-4D56-8092-EE71B4516FF1}"/>
          </ac:spMkLst>
        </pc:spChg>
        <pc:spChg chg="add del mod">
          <ac:chgData name="LiNee" userId="fa1b0d3d2ca7b729" providerId="LiveId" clId="{D63D7899-0D9D-45FA-8C94-833CBD731201}" dt="2021-09-22T21:00:19.970" v="3866" actId="26606"/>
          <ac:spMkLst>
            <pc:docMk/>
            <pc:sldMk cId="2377943459" sldId="267"/>
            <ac:spMk id="13" creationId="{FCA4CB25-FC77-4960-866B-FEF8E9925DF5}"/>
          </ac:spMkLst>
        </pc:spChg>
        <pc:spChg chg="add mod">
          <ac:chgData name="LiNee" userId="fa1b0d3d2ca7b729" providerId="LiveId" clId="{D63D7899-0D9D-45FA-8C94-833CBD731201}" dt="2021-09-22T21:17:22.043" v="4882" actId="255"/>
          <ac:spMkLst>
            <pc:docMk/>
            <pc:sldMk cId="2377943459" sldId="267"/>
            <ac:spMk id="14" creationId="{E666ECDC-D572-4BC1-B29F-5D2686AA7062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18" creationId="{D52B76D2-82C1-469D-80AA-F670B29F7A4C}"/>
          </ac:spMkLst>
        </pc:spChg>
        <pc:spChg chg="add del">
          <ac:chgData name="LiNee" userId="fa1b0d3d2ca7b729" providerId="LiveId" clId="{D63D7899-0D9D-45FA-8C94-833CBD731201}" dt="2021-09-22T21:00:19.970" v="3865" actId="26606"/>
          <ac:spMkLst>
            <pc:docMk/>
            <pc:sldMk cId="2377943459" sldId="267"/>
            <ac:spMk id="20" creationId="{07F5919B-266B-4261-931A-BC7F1AA43DD7}"/>
          </ac:spMkLst>
        </pc:spChg>
        <pc:spChg chg="add del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2" creationId="{4A2BA812-4413-4995-A9CC-473AEDFB37FE}"/>
          </ac:spMkLst>
        </pc:spChg>
        <pc:spChg chg="add del mod">
          <ac:chgData name="LiNee" userId="fa1b0d3d2ca7b729" providerId="LiveId" clId="{D63D7899-0D9D-45FA-8C94-833CBD731201}" dt="2021-09-22T21:00:52.654" v="3892" actId="26606"/>
          <ac:spMkLst>
            <pc:docMk/>
            <pc:sldMk cId="2377943459" sldId="267"/>
            <ac:spMk id="23" creationId="{8E46721F-0A94-4A6B-BD26-8CB85D82F92A}"/>
          </ac:spMkLst>
        </pc:spChg>
        <pc:picChg chg="add mod ord">
          <ac:chgData name="LiNee" userId="fa1b0d3d2ca7b729" providerId="LiveId" clId="{D63D7899-0D9D-45FA-8C94-833CBD731201}" dt="2021-09-22T21:15:29.525" v="4557" actId="1076"/>
          <ac:picMkLst>
            <pc:docMk/>
            <pc:sldMk cId="2377943459" sldId="267"/>
            <ac:picMk id="3" creationId="{0AE15C00-C604-4745-915B-E4C0CDC5C207}"/>
          </ac:picMkLst>
        </pc:picChg>
        <pc:picChg chg="add del">
          <ac:chgData name="LiNee" userId="fa1b0d3d2ca7b729" providerId="LiveId" clId="{D63D7899-0D9D-45FA-8C94-833CBD731201}" dt="2021-09-22T20:32:25.457" v="2923" actId="21"/>
          <ac:picMkLst>
            <pc:docMk/>
            <pc:sldMk cId="2377943459" sldId="267"/>
            <ac:picMk id="1026" creationId="{CD991407-3C1F-43A6-BCFC-3DE3619BA1BA}"/>
          </ac:picMkLst>
        </pc:picChg>
      </pc:sldChg>
      <pc:sldChg chg="addSp delSp modSp new mod ord">
        <pc:chgData name="LiNee" userId="fa1b0d3d2ca7b729" providerId="LiveId" clId="{D63D7899-0D9D-45FA-8C94-833CBD731201}" dt="2021-09-22T21:14:14.317" v="4545"/>
        <pc:sldMkLst>
          <pc:docMk/>
          <pc:sldMk cId="443847772" sldId="268"/>
        </pc:sldMkLst>
        <pc:spChg chg="mod">
          <ac:chgData name="LiNee" userId="fa1b0d3d2ca7b729" providerId="LiveId" clId="{D63D7899-0D9D-45FA-8C94-833CBD731201}" dt="2021-09-22T21:08:33.244" v="4256" actId="14100"/>
          <ac:spMkLst>
            <pc:docMk/>
            <pc:sldMk cId="443847772" sldId="268"/>
            <ac:spMk id="2" creationId="{5A876C61-4FA6-4D93-9BDC-63148146B79C}"/>
          </ac:spMkLst>
        </pc:spChg>
        <pc:spChg chg="add mod">
          <ac:chgData name="LiNee" userId="fa1b0d3d2ca7b729" providerId="LiveId" clId="{D63D7899-0D9D-45FA-8C94-833CBD731201}" dt="2021-09-22T21:08:41.750" v="4259" actId="1076"/>
          <ac:spMkLst>
            <pc:docMk/>
            <pc:sldMk cId="443847772" sldId="268"/>
            <ac:spMk id="13" creationId="{D441ED0A-6955-4292-8237-8E9B88BBD22C}"/>
          </ac:spMkLst>
        </pc:spChg>
        <pc:picChg chg="add del mod">
          <ac:chgData name="LiNee" userId="fa1b0d3d2ca7b729" providerId="LiveId" clId="{D63D7899-0D9D-45FA-8C94-833CBD731201}" dt="2021-09-22T13:33:58.007" v="739" actId="478"/>
          <ac:picMkLst>
            <pc:docMk/>
            <pc:sldMk cId="443847772" sldId="268"/>
            <ac:picMk id="4" creationId="{013B1B20-172D-42ED-933D-FF1D9493F07F}"/>
          </ac:picMkLst>
        </pc:picChg>
        <pc:picChg chg="add del mod">
          <ac:chgData name="LiNee" userId="fa1b0d3d2ca7b729" providerId="LiveId" clId="{D63D7899-0D9D-45FA-8C94-833CBD731201}" dt="2021-09-22T13:34:20.853" v="746" actId="478"/>
          <ac:picMkLst>
            <pc:docMk/>
            <pc:sldMk cId="443847772" sldId="268"/>
            <ac:picMk id="6" creationId="{0FF06CF8-E25A-477A-8FA5-79D582068234}"/>
          </ac:picMkLst>
        </pc:picChg>
        <pc:picChg chg="add mod">
          <ac:chgData name="LiNee" userId="fa1b0d3d2ca7b729" providerId="LiveId" clId="{D63D7899-0D9D-45FA-8C94-833CBD731201}" dt="2021-09-22T21:08:26.837" v="4254" actId="14100"/>
          <ac:picMkLst>
            <pc:docMk/>
            <pc:sldMk cId="443847772" sldId="268"/>
            <ac:picMk id="8" creationId="{4C1B4FDE-0108-41BC-A1E0-34C406462373}"/>
          </ac:picMkLst>
        </pc:picChg>
        <pc:picChg chg="add mod">
          <ac:chgData name="LiNee" userId="fa1b0d3d2ca7b729" providerId="LiveId" clId="{D63D7899-0D9D-45FA-8C94-833CBD731201}" dt="2021-09-22T21:08:16.364" v="4250" actId="1076"/>
          <ac:picMkLst>
            <pc:docMk/>
            <pc:sldMk cId="443847772" sldId="268"/>
            <ac:picMk id="10" creationId="{50EEEF0F-D0C1-462F-A877-1181B042FB16}"/>
          </ac:picMkLst>
        </pc:picChg>
        <pc:picChg chg="add mod">
          <ac:chgData name="LiNee" userId="fa1b0d3d2ca7b729" providerId="LiveId" clId="{D63D7899-0D9D-45FA-8C94-833CBD731201}" dt="2021-09-22T21:08:29.053" v="4255" actId="1076"/>
          <ac:picMkLst>
            <pc:docMk/>
            <pc:sldMk cId="443847772" sldId="268"/>
            <ac:picMk id="12" creationId="{54C4650C-8E3A-4827-AE5F-FCFB62A16A71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13:58:56.933" v="1288" actId="5793"/>
        <pc:sldMkLst>
          <pc:docMk/>
          <pc:sldMk cId="4288476070" sldId="269"/>
        </pc:sldMkLst>
        <pc:spChg chg="del">
          <ac:chgData name="LiNee" userId="fa1b0d3d2ca7b729" providerId="LiveId" clId="{D63D7899-0D9D-45FA-8C94-833CBD731201}" dt="2021-09-22T13:36:17.865" v="770" actId="26606"/>
          <ac:spMkLst>
            <pc:docMk/>
            <pc:sldMk cId="4288476070" sldId="269"/>
            <ac:spMk id="2" creationId="{AB8245E2-808D-4920-B520-61C8606490AF}"/>
          </ac:spMkLst>
        </pc:spChg>
        <pc:spChg chg="add mod">
          <ac:chgData name="LiNee" userId="fa1b0d3d2ca7b729" providerId="LiveId" clId="{D63D7899-0D9D-45FA-8C94-833CBD731201}" dt="2021-09-22T13:36:47.651" v="777" actId="20577"/>
          <ac:spMkLst>
            <pc:docMk/>
            <pc:sldMk cId="4288476070" sldId="269"/>
            <ac:spMk id="8" creationId="{49B21D8B-0E4F-4689-81A7-3CD7742EDFA1}"/>
          </ac:spMkLst>
        </pc:spChg>
        <pc:spChg chg="add mod">
          <ac:chgData name="LiNee" userId="fa1b0d3d2ca7b729" providerId="LiveId" clId="{D63D7899-0D9D-45FA-8C94-833CBD731201}" dt="2021-09-22T13:58:56.933" v="1288" actId="5793"/>
          <ac:spMkLst>
            <pc:docMk/>
            <pc:sldMk cId="4288476070" sldId="269"/>
            <ac:spMk id="10" creationId="{55822EFD-30D0-4631-B732-2F68A25427C4}"/>
          </ac:spMkLst>
        </pc:spChg>
        <pc:picChg chg="add">
          <ac:chgData name="LiNee" userId="fa1b0d3d2ca7b729" providerId="LiveId" clId="{D63D7899-0D9D-45FA-8C94-833CBD731201}" dt="2021-09-22T13:36:17.865" v="770" actId="26606"/>
          <ac:picMkLst>
            <pc:docMk/>
            <pc:sldMk cId="4288476070" sldId="269"/>
            <ac:picMk id="4" creationId="{C3D18BA8-00F9-4F22-A5FF-AE2A806621AF}"/>
          </ac:picMkLst>
        </pc:picChg>
        <pc:picChg chg="add mod">
          <ac:chgData name="LiNee" userId="fa1b0d3d2ca7b729" providerId="LiveId" clId="{D63D7899-0D9D-45FA-8C94-833CBD731201}" dt="2021-09-22T13:37:16.094" v="779" actId="1076"/>
          <ac:picMkLst>
            <pc:docMk/>
            <pc:sldMk cId="4288476070" sldId="269"/>
            <ac:picMk id="5" creationId="{960A6909-CFEA-4AB2-99BA-B334D7686A75}"/>
          </ac:picMkLst>
        </pc:picChg>
      </pc:sldChg>
      <pc:sldChg chg="new del">
        <pc:chgData name="LiNee" userId="fa1b0d3d2ca7b729" providerId="LiveId" clId="{D63D7899-0D9D-45FA-8C94-833CBD731201}" dt="2021-09-22T13:42:36.738" v="1190" actId="47"/>
        <pc:sldMkLst>
          <pc:docMk/>
          <pc:sldMk cId="1228924998" sldId="270"/>
        </pc:sldMkLst>
      </pc:sldChg>
      <pc:sldChg chg="addSp delSp modSp new mod modClrScheme chgLayout">
        <pc:chgData name="LiNee" userId="fa1b0d3d2ca7b729" providerId="LiveId" clId="{D63D7899-0D9D-45FA-8C94-833CBD731201}" dt="2021-09-22T14:06:32.902" v="1629" actId="21"/>
        <pc:sldMkLst>
          <pc:docMk/>
          <pc:sldMk cId="667082675" sldId="271"/>
        </pc:sldMkLst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2" creationId="{4C610AA3-BD7C-4955-B185-2C23D8BDA759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3" creationId="{8C49AA76-71DE-48A9-A261-84DC13AF4B56}"/>
          </ac:spMkLst>
        </pc:spChg>
        <pc:spChg chg="del">
          <ac:chgData name="LiNee" userId="fa1b0d3d2ca7b729" providerId="LiveId" clId="{D63D7899-0D9D-45FA-8C94-833CBD731201}" dt="2021-09-22T13:39:04.754" v="856" actId="26606"/>
          <ac:spMkLst>
            <pc:docMk/>
            <pc:sldMk cId="667082675" sldId="271"/>
            <ac:spMk id="4" creationId="{491346AC-4332-42A2-8537-FED94C4BBCA3}"/>
          </ac:spMkLst>
        </pc:spChg>
        <pc:spChg chg="add del mod">
          <ac:chgData name="LiNee" userId="fa1b0d3d2ca7b729" providerId="LiveId" clId="{D63D7899-0D9D-45FA-8C94-833CBD731201}" dt="2021-09-22T13:40:00.423" v="859" actId="26606"/>
          <ac:spMkLst>
            <pc:docMk/>
            <pc:sldMk cId="667082675" sldId="271"/>
            <ac:spMk id="9" creationId="{5A5B8BE6-F572-4D46-96F8-1B444D56FAA1}"/>
          </ac:spMkLst>
        </pc:spChg>
        <pc:spChg chg="add mod">
          <ac:chgData name="LiNee" userId="fa1b0d3d2ca7b729" providerId="LiveId" clId="{D63D7899-0D9D-45FA-8C94-833CBD731201}" dt="2021-09-22T14:06:24.521" v="1627" actId="14100"/>
          <ac:spMkLst>
            <pc:docMk/>
            <pc:sldMk cId="667082675" sldId="271"/>
            <ac:spMk id="14" creationId="{AD822B44-27A3-4111-B917-2089455AF685}"/>
          </ac:spMkLst>
        </pc:spChg>
        <pc:spChg chg="add mod">
          <ac:chgData name="LiNee" userId="fa1b0d3d2ca7b729" providerId="LiveId" clId="{D63D7899-0D9D-45FA-8C94-833CBD731201}" dt="2021-09-22T14:06:32.902" v="1629" actId="21"/>
          <ac:spMkLst>
            <pc:docMk/>
            <pc:sldMk cId="667082675" sldId="271"/>
            <ac:spMk id="16" creationId="{41C7B312-70E5-423E-ABFF-449AB278FC7F}"/>
          </ac:spMkLst>
        </pc:spChg>
        <pc:picChg chg="add del mod">
          <ac:chgData name="LiNee" userId="fa1b0d3d2ca7b729" providerId="LiveId" clId="{D63D7899-0D9D-45FA-8C94-833CBD731201}" dt="2021-09-22T13:48:04.183" v="1217" actId="478"/>
          <ac:picMkLst>
            <pc:docMk/>
            <pc:sldMk cId="667082675" sldId="271"/>
            <ac:picMk id="6" creationId="{B6DE5FA2-AF07-4F0A-88FE-28438220789B}"/>
          </ac:picMkLst>
        </pc:picChg>
        <pc:picChg chg="add del mod">
          <ac:chgData name="LiNee" userId="fa1b0d3d2ca7b729" providerId="LiveId" clId="{D63D7899-0D9D-45FA-8C94-833CBD731201}" dt="2021-09-22T13:50:21.542" v="1224" actId="478"/>
          <ac:picMkLst>
            <pc:docMk/>
            <pc:sldMk cId="667082675" sldId="271"/>
            <ac:picMk id="8" creationId="{C1FB8C6F-0D2D-4791-92DB-347CE5E34489}"/>
          </ac:picMkLst>
        </pc:picChg>
        <pc:picChg chg="add mod">
          <ac:chgData name="LiNee" userId="fa1b0d3d2ca7b729" providerId="LiveId" clId="{D63D7899-0D9D-45FA-8C94-833CBD731201}" dt="2021-09-22T13:50:23.690" v="1226" actId="1076"/>
          <ac:picMkLst>
            <pc:docMk/>
            <pc:sldMk cId="667082675" sldId="271"/>
            <ac:picMk id="11" creationId="{B73A586E-72B5-4F75-952C-BAFF2FE02225}"/>
          </ac:picMkLst>
        </pc:picChg>
      </pc:sldChg>
      <pc:sldChg chg="addSp delSp modSp new mod modClrScheme chgLayout">
        <pc:chgData name="LiNee" userId="fa1b0d3d2ca7b729" providerId="LiveId" clId="{D63D7899-0D9D-45FA-8C94-833CBD731201}" dt="2021-09-22T21:12:28.333" v="4525" actId="26606"/>
        <pc:sldMkLst>
          <pc:docMk/>
          <pc:sldMk cId="489024890" sldId="272"/>
        </pc:sldMkLst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2" creationId="{16DB4C2F-FD92-47FB-B9A5-E7E0F9CF462D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3" creationId="{476EE16B-A50C-4BFF-83C8-1F10E3952815}"/>
          </ac:spMkLst>
        </pc:spChg>
        <pc:spChg chg="add del">
          <ac:chgData name="LiNee" userId="fa1b0d3d2ca7b729" providerId="LiveId" clId="{D63D7899-0D9D-45FA-8C94-833CBD731201}" dt="2021-09-22T14:04:36.568" v="1296" actId="26606"/>
          <ac:spMkLst>
            <pc:docMk/>
            <pc:sldMk cId="489024890" sldId="272"/>
            <ac:spMk id="4" creationId="{0A34791B-01E3-49BC-A4E1-E395A7757965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9" creationId="{E18B62B1-1020-4FF4-805D-EB64EF37D8DC}"/>
          </ac:spMkLst>
        </pc:spChg>
        <pc:spChg chg="add del mod">
          <ac:chgData name="LiNee" userId="fa1b0d3d2ca7b729" providerId="LiveId" clId="{D63D7899-0D9D-45FA-8C94-833CBD731201}" dt="2021-09-22T14:04:32.405" v="1293" actId="26606"/>
          <ac:spMkLst>
            <pc:docMk/>
            <pc:sldMk cId="489024890" sldId="272"/>
            <ac:spMk id="11" creationId="{31257836-8517-4D8B-B0DF-4D413A8A050A}"/>
          </ac:spMkLst>
        </pc:spChg>
        <pc:spChg chg="add del mod">
          <ac:chgData name="LiNee" userId="fa1b0d3d2ca7b729" providerId="LiveId" clId="{D63D7899-0D9D-45FA-8C94-833CBD731201}" dt="2021-09-22T14:04:36.565" v="1295" actId="26606"/>
          <ac:spMkLst>
            <pc:docMk/>
            <pc:sldMk cId="489024890" sldId="272"/>
            <ac:spMk id="13" creationId="{E3ECA763-17A2-4189-889F-FE82500739CE}"/>
          </ac:spMkLst>
        </pc:spChg>
        <pc:spChg chg="add del mod">
          <ac:chgData name="LiNee" userId="fa1b0d3d2ca7b729" providerId="LiveId" clId="{D63D7899-0D9D-45FA-8C94-833CBD731201}" dt="2021-09-22T21:12:28.333" v="4525" actId="26606"/>
          <ac:spMkLst>
            <pc:docMk/>
            <pc:sldMk cId="489024890" sldId="272"/>
            <ac:spMk id="15" creationId="{A74E7194-31A6-4297-A890-780360DAF000}"/>
          </ac:spMkLst>
        </pc:spChg>
        <pc:spChg chg="add del mod">
          <ac:chgData name="LiNee" userId="fa1b0d3d2ca7b729" providerId="LiveId" clId="{D63D7899-0D9D-45FA-8C94-833CBD731201}" dt="2021-09-22T14:07:19.016" v="1722" actId="26606"/>
          <ac:spMkLst>
            <pc:docMk/>
            <pc:sldMk cId="489024890" sldId="272"/>
            <ac:spMk id="1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7:18.996" v="1721" actId="26606"/>
          <ac:spMkLst>
            <pc:docMk/>
            <pc:sldMk cId="489024890" sldId="272"/>
            <ac:spMk id="19" creationId="{75D086C2-8153-47F3-82B0-AE3D99652852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2" creationId="{4FD26701-34FA-40C2-8DA1-4EA16D2CBFB4}"/>
          </ac:spMkLst>
        </pc:spChg>
        <pc:spChg chg="add del mod">
          <ac:chgData name="LiNee" userId="fa1b0d3d2ca7b729" providerId="LiveId" clId="{D63D7899-0D9D-45FA-8C94-833CBD731201}" dt="2021-09-22T21:12:20.440" v="4524" actId="478"/>
          <ac:spMkLst>
            <pc:docMk/>
            <pc:sldMk cId="489024890" sldId="272"/>
            <ac:spMk id="23" creationId="{D4FF3A13-F14D-4469-A989-8A2C77E9E475}"/>
          </ac:spMkLst>
        </pc:spChg>
        <pc:spChg chg="add del mod">
          <ac:chgData name="LiNee" userId="fa1b0d3d2ca7b729" providerId="LiveId" clId="{D63D7899-0D9D-45FA-8C94-833CBD731201}" dt="2021-09-22T14:05:22.411" v="1446" actId="26606"/>
          <ac:spMkLst>
            <pc:docMk/>
            <pc:sldMk cId="489024890" sldId="272"/>
            <ac:spMk id="24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7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3.156" v="1448" actId="26606"/>
          <ac:spMkLst>
            <pc:docMk/>
            <pc:sldMk cId="489024890" sldId="272"/>
            <ac:spMk id="28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0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3.944" v="1450" actId="26606"/>
          <ac:spMkLst>
            <pc:docMk/>
            <pc:sldMk cId="489024890" sldId="272"/>
            <ac:spMk id="31" creationId="{600C2CA8-23FC-4E72-8A80-240FB3BF0684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5" creationId="{3A2C514E-3488-4ACE-B97A-5BE9AD8AEC15}"/>
          </ac:spMkLst>
        </pc:spChg>
        <pc:spChg chg="add del mod">
          <ac:chgData name="LiNee" userId="fa1b0d3d2ca7b729" providerId="LiveId" clId="{D63D7899-0D9D-45FA-8C94-833CBD731201}" dt="2021-09-22T14:05:25.252" v="1452" actId="26606"/>
          <ac:spMkLst>
            <pc:docMk/>
            <pc:sldMk cId="489024890" sldId="272"/>
            <ac:spMk id="36" creationId="{4D4E8CC2-DDD8-4344-8A15-055B554F807F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8" creationId="{4FD26701-34FA-40C2-8DA1-4EA16D2CBFB4}"/>
          </ac:spMkLst>
        </pc:spChg>
        <pc:spChg chg="add del mod">
          <ac:chgData name="LiNee" userId="fa1b0d3d2ca7b729" providerId="LiveId" clId="{D63D7899-0D9D-45FA-8C94-833CBD731201}" dt="2021-09-22T14:05:26.389" v="1454" actId="26606"/>
          <ac:spMkLst>
            <pc:docMk/>
            <pc:sldMk cId="489024890" sldId="272"/>
            <ac:spMk id="39" creationId="{600C2CA8-23FC-4E72-8A80-240FB3BF0684}"/>
          </ac:spMkLst>
        </pc:spChg>
        <pc:spChg chg="add del">
          <ac:chgData name="LiNee" userId="fa1b0d3d2ca7b729" providerId="LiveId" clId="{D63D7899-0D9D-45FA-8C94-833CBD731201}" dt="2021-09-22T14:05:31.754" v="1456" actId="26606"/>
          <ac:spMkLst>
            <pc:docMk/>
            <pc:sldMk cId="489024890" sldId="272"/>
            <ac:spMk id="42" creationId="{148DDF54-971A-47AE-9929-61967E0F96CF}"/>
          </ac:spMkLst>
        </pc:spChg>
        <pc:graphicFrameChg chg="add del mod">
          <ac:chgData name="LiNee" userId="fa1b0d3d2ca7b729" providerId="LiveId" clId="{D63D7899-0D9D-45FA-8C94-833CBD731201}" dt="2021-09-22T14:05:22.411" v="1446" actId="26606"/>
          <ac:graphicFrameMkLst>
            <pc:docMk/>
            <pc:sldMk cId="489024890" sldId="272"/>
            <ac:graphicFrameMk id="18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7:18.996" v="1721" actId="26606"/>
          <ac:graphicFrameMkLst>
            <pc:docMk/>
            <pc:sldMk cId="489024890" sldId="272"/>
            <ac:graphicFrameMk id="20" creationId="{4588396B-622A-4ECD-88FB-AB9906DD88B0}"/>
          </ac:graphicFrameMkLst>
        </pc:graphicFrameChg>
        <pc:graphicFrameChg chg="add mod modGraphic">
          <ac:chgData name="LiNee" userId="fa1b0d3d2ca7b729" providerId="LiveId" clId="{D63D7899-0D9D-45FA-8C94-833CBD731201}" dt="2021-09-22T21:12:28.333" v="4525" actId="26606"/>
          <ac:graphicFrameMkLst>
            <pc:docMk/>
            <pc:sldMk cId="489024890" sldId="272"/>
            <ac:graphicFrameMk id="25" creationId="{FA7BF121-5C1B-4C0C-BDD8-0EAB7F920DB2}"/>
          </ac:graphicFrameMkLst>
        </pc:graphicFrameChg>
        <pc:graphicFrameChg chg="add del mod">
          <ac:chgData name="LiNee" userId="fa1b0d3d2ca7b729" providerId="LiveId" clId="{D63D7899-0D9D-45FA-8C94-833CBD731201}" dt="2021-09-22T14:05:23.944" v="1450" actId="26606"/>
          <ac:graphicFrameMkLst>
            <pc:docMk/>
            <pc:sldMk cId="489024890" sldId="272"/>
            <ac:graphicFrameMk id="32" creationId="{73592378-569C-4096-8B23-4E4C074CE21D}"/>
          </ac:graphicFrameMkLst>
        </pc:graphicFrameChg>
        <pc:graphicFrameChg chg="add del mod">
          <ac:chgData name="LiNee" userId="fa1b0d3d2ca7b729" providerId="LiveId" clId="{D63D7899-0D9D-45FA-8C94-833CBD731201}" dt="2021-09-22T14:05:26.389" v="1454" actId="26606"/>
          <ac:graphicFrameMkLst>
            <pc:docMk/>
            <pc:sldMk cId="489024890" sldId="272"/>
            <ac:graphicFrameMk id="40" creationId="{73592378-569C-4096-8B23-4E4C074CE21D}"/>
          </ac:graphicFrameMkLst>
        </pc:graphicFrameChg>
        <pc:graphicFrameChg chg="add del">
          <ac:chgData name="LiNee" userId="fa1b0d3d2ca7b729" providerId="LiveId" clId="{D63D7899-0D9D-45FA-8C94-833CBD731201}" dt="2021-09-22T14:05:31.754" v="1456" actId="26606"/>
          <ac:graphicFrameMkLst>
            <pc:docMk/>
            <pc:sldMk cId="489024890" sldId="272"/>
            <ac:graphicFrameMk id="43" creationId="{D73B9D99-7024-492F-BA16-F9DC8E5058A4}"/>
          </ac:graphicFrameMkLst>
        </pc:graphicFrameChg>
        <pc:picChg chg="add del">
          <ac:chgData name="LiNee" userId="fa1b0d3d2ca7b729" providerId="LiveId" clId="{D63D7899-0D9D-45FA-8C94-833CBD731201}" dt="2021-09-22T14:05:23.156" v="1448" actId="26606"/>
          <ac:picMkLst>
            <pc:docMk/>
            <pc:sldMk cId="489024890" sldId="272"/>
            <ac:picMk id="26" creationId="{F13384DE-58F8-4E68-B64B-53E017AB1F1A}"/>
          </ac:picMkLst>
        </pc:picChg>
        <pc:picChg chg="add del">
          <ac:chgData name="LiNee" userId="fa1b0d3d2ca7b729" providerId="LiveId" clId="{D63D7899-0D9D-45FA-8C94-833CBD731201}" dt="2021-09-22T14:05:25.252" v="1452" actId="26606"/>
          <ac:picMkLst>
            <pc:docMk/>
            <pc:sldMk cId="489024890" sldId="272"/>
            <ac:picMk id="34" creationId="{F13384DE-58F8-4E68-B64B-53E017AB1F1A}"/>
          </ac:picMkLst>
        </pc:picChg>
        <pc:picChg chg="add del mod">
          <ac:chgData name="LiNee" userId="fa1b0d3d2ca7b729" providerId="LiveId" clId="{D63D7899-0D9D-45FA-8C94-833CBD731201}" dt="2021-09-22T21:12:20.440" v="4524" actId="478"/>
          <ac:picMkLst>
            <pc:docMk/>
            <pc:sldMk cId="489024890" sldId="272"/>
            <ac:picMk id="2050" creationId="{43DC1E5C-8F36-46EF-B6D3-0EE620C426A0}"/>
          </ac:picMkLst>
        </pc:picChg>
      </pc:sldChg>
      <pc:sldChg chg="new del">
        <pc:chgData name="LiNee" userId="fa1b0d3d2ca7b729" providerId="LiveId" clId="{D63D7899-0D9D-45FA-8C94-833CBD731201}" dt="2021-09-22T14:04:12.372" v="1290" actId="47"/>
        <pc:sldMkLst>
          <pc:docMk/>
          <pc:sldMk cId="3721759110" sldId="272"/>
        </pc:sldMkLst>
      </pc:sldChg>
      <pc:sldChg chg="addSp delSp modSp new mod modClrScheme chgLayout">
        <pc:chgData name="LiNee" userId="fa1b0d3d2ca7b729" providerId="LiveId" clId="{D63D7899-0D9D-45FA-8C94-833CBD731201}" dt="2021-09-22T20:36:54.485" v="3180" actId="14100"/>
        <pc:sldMkLst>
          <pc:docMk/>
          <pc:sldMk cId="2757353475" sldId="273"/>
        </pc:sldMkLst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2" creationId="{CA4F517E-F74E-4218-AB14-49392FB89B4D}"/>
          </ac:spMkLst>
        </pc:spChg>
        <pc:spChg chg="del">
          <ac:chgData name="LiNee" userId="fa1b0d3d2ca7b729" providerId="LiveId" clId="{D63D7899-0D9D-45FA-8C94-833CBD731201}" dt="2021-09-22T20:21:23.651" v="1882" actId="26606"/>
          <ac:spMkLst>
            <pc:docMk/>
            <pc:sldMk cId="2757353475" sldId="273"/>
            <ac:spMk id="3" creationId="{92C04CAF-75C6-4F13-B05E-6D1A4CBEAE57}"/>
          </ac:spMkLst>
        </pc:spChg>
        <pc:spChg chg="add mod">
          <ac:chgData name="LiNee" userId="fa1b0d3d2ca7b729" providerId="LiveId" clId="{D63D7899-0D9D-45FA-8C94-833CBD731201}" dt="2021-09-22T20:23:57.391" v="2234" actId="26606"/>
          <ac:spMkLst>
            <pc:docMk/>
            <pc:sldMk cId="2757353475" sldId="273"/>
            <ac:spMk id="9" creationId="{A7FF6421-D605-4A42-A7C0-173834FBC576}"/>
          </ac:spMkLst>
        </pc:spChg>
        <pc:spChg chg="add mod ord">
          <ac:chgData name="LiNee" userId="fa1b0d3d2ca7b729" providerId="LiveId" clId="{D63D7899-0D9D-45FA-8C94-833CBD731201}" dt="2021-09-22T20:36:54.485" v="3180" actId="14100"/>
          <ac:spMkLst>
            <pc:docMk/>
            <pc:sldMk cId="2757353475" sldId="273"/>
            <ac:spMk id="11" creationId="{1D00AAB8-024F-408F-B475-F1AF2779B0A4}"/>
          </ac:spMkLst>
        </pc:spChg>
        <pc:picChg chg="add del">
          <ac:chgData name="LiNee" userId="fa1b0d3d2ca7b729" providerId="LiveId" clId="{D63D7899-0D9D-45FA-8C94-833CBD731201}" dt="2021-09-22T20:23:44.993" v="2231" actId="478"/>
          <ac:picMkLst>
            <pc:docMk/>
            <pc:sldMk cId="2757353475" sldId="273"/>
            <ac:picMk id="5" creationId="{042F313B-DE74-427A-BF3C-584523BE2246}"/>
          </ac:picMkLst>
        </pc:picChg>
        <pc:picChg chg="add mod ord">
          <ac:chgData name="LiNee" userId="fa1b0d3d2ca7b729" providerId="LiveId" clId="{D63D7899-0D9D-45FA-8C94-833CBD731201}" dt="2021-09-22T20:24:04.772" v="2238" actId="14100"/>
          <ac:picMkLst>
            <pc:docMk/>
            <pc:sldMk cId="2757353475" sldId="273"/>
            <ac:picMk id="6" creationId="{7881B6B4-DE1E-4524-9EC5-C880015E6F7C}"/>
          </ac:picMkLst>
        </pc:picChg>
      </pc:sldChg>
      <pc:sldChg chg="add del">
        <pc:chgData name="LiNee" userId="fa1b0d3d2ca7b729" providerId="LiveId" clId="{D63D7899-0D9D-45FA-8C94-833CBD731201}" dt="2021-09-22T20:52:30.650" v="3218"/>
        <pc:sldMkLst>
          <pc:docMk/>
          <pc:sldMk cId="1088610895" sldId="274"/>
        </pc:sldMkLst>
      </pc:sldChg>
      <pc:sldChg chg="addSp modSp new del">
        <pc:chgData name="LiNee" userId="fa1b0d3d2ca7b729" providerId="LiveId" clId="{D63D7899-0D9D-45FA-8C94-833CBD731201}" dt="2021-09-22T20:52:28.167" v="3216" actId="2696"/>
        <pc:sldMkLst>
          <pc:docMk/>
          <pc:sldMk cId="3321301404" sldId="274"/>
        </pc:sldMkLst>
        <pc:picChg chg="add mod">
          <ac:chgData name="LiNee" userId="fa1b0d3d2ca7b729" providerId="LiveId" clId="{D63D7899-0D9D-45FA-8C94-833CBD731201}" dt="2021-09-22T20:27:54.242" v="2408"/>
          <ac:picMkLst>
            <pc:docMk/>
            <pc:sldMk cId="3321301404" sldId="274"/>
            <ac:picMk id="3" creationId="{1306F024-36C4-42A5-899E-77E9CCD3245A}"/>
          </ac:picMkLst>
        </pc:picChg>
      </pc:sldChg>
      <pc:sldChg chg="addSp delSp modSp new mod ord">
        <pc:chgData name="LiNee" userId="fa1b0d3d2ca7b729" providerId="LiveId" clId="{D63D7899-0D9D-45FA-8C94-833CBD731201}" dt="2021-09-22T21:13:09.188" v="4527" actId="1076"/>
        <pc:sldMkLst>
          <pc:docMk/>
          <pc:sldMk cId="4282774697" sldId="274"/>
        </pc:sldMkLst>
        <pc:spChg chg="mod">
          <ac:chgData name="LiNee" userId="fa1b0d3d2ca7b729" providerId="LiveId" clId="{D63D7899-0D9D-45FA-8C94-833CBD731201}" dt="2021-09-22T20:53:11.629" v="3227" actId="14100"/>
          <ac:spMkLst>
            <pc:docMk/>
            <pc:sldMk cId="4282774697" sldId="274"/>
            <ac:spMk id="2" creationId="{A364E7E3-C8A0-4E48-9BA3-8B8C3760656A}"/>
          </ac:spMkLst>
        </pc:spChg>
        <pc:spChg chg="del">
          <ac:chgData name="LiNee" userId="fa1b0d3d2ca7b729" providerId="LiveId" clId="{D63D7899-0D9D-45FA-8C94-833CBD731201}" dt="2021-09-22T20:53:05.564" v="3225"/>
          <ac:spMkLst>
            <pc:docMk/>
            <pc:sldMk cId="4282774697" sldId="274"/>
            <ac:spMk id="3" creationId="{501BD20E-569B-407F-8880-108F9E064B58}"/>
          </ac:spMkLst>
        </pc:spChg>
        <pc:spChg chg="mod">
          <ac:chgData name="LiNee" userId="fa1b0d3d2ca7b729" providerId="LiveId" clId="{D63D7899-0D9D-45FA-8C94-833CBD731201}" dt="2021-09-22T21:13:01.849" v="4526" actId="14100"/>
          <ac:spMkLst>
            <pc:docMk/>
            <pc:sldMk cId="4282774697" sldId="274"/>
            <ac:spMk id="4" creationId="{0FF408F2-4623-4618-A6E1-6106C132E667}"/>
          </ac:spMkLst>
        </pc:spChg>
        <pc:picChg chg="add mod">
          <ac:chgData name="LiNee" userId="fa1b0d3d2ca7b729" providerId="LiveId" clId="{D63D7899-0D9D-45FA-8C94-833CBD731201}" dt="2021-09-22T21:13:09.188" v="4527" actId="1076"/>
          <ac:picMkLst>
            <pc:docMk/>
            <pc:sldMk cId="4282774697" sldId="274"/>
            <ac:picMk id="5" creationId="{D7BBC6A2-5191-4B79-8152-0DFD77C2F37F}"/>
          </ac:picMkLst>
        </pc:picChg>
      </pc:sldChg>
      <pc:sldChg chg="addSp delSp modSp add mod ord">
        <pc:chgData name="LiNee" userId="fa1b0d3d2ca7b729" providerId="LiveId" clId="{D63D7899-0D9D-45FA-8C94-833CBD731201}" dt="2021-09-22T21:14:34.335" v="4548" actId="14100"/>
        <pc:sldMkLst>
          <pc:docMk/>
          <pc:sldMk cId="3724320236" sldId="275"/>
        </pc:sldMkLst>
        <pc:spChg chg="mod">
          <ac:chgData name="LiNee" userId="fa1b0d3d2ca7b729" providerId="LiveId" clId="{D63D7899-0D9D-45FA-8C94-833CBD731201}" dt="2021-09-22T21:14:34.335" v="4548" actId="14100"/>
          <ac:spMkLst>
            <pc:docMk/>
            <pc:sldMk cId="3724320236" sldId="275"/>
            <ac:spMk id="2" creationId="{A6366B4A-A7AD-4BAA-A054-38312DE00E8B}"/>
          </ac:spMkLst>
        </pc:spChg>
        <pc:picChg chg="del">
          <ac:chgData name="LiNee" userId="fa1b0d3d2ca7b729" providerId="LiveId" clId="{D63D7899-0D9D-45FA-8C94-833CBD731201}" dt="2021-09-22T20:53:04.423" v="3224" actId="21"/>
          <ac:picMkLst>
            <pc:docMk/>
            <pc:sldMk cId="3724320236" sldId="275"/>
            <ac:picMk id="3" creationId="{1306F024-36C4-42A5-899E-77E9CCD3245A}"/>
          </ac:picMkLst>
        </pc:picChg>
        <pc:picChg chg="add mod">
          <ac:chgData name="LiNee" userId="fa1b0d3d2ca7b729" providerId="LiveId" clId="{D63D7899-0D9D-45FA-8C94-833CBD731201}" dt="2021-09-22T21:14:31.647" v="4547" actId="1076"/>
          <ac:picMkLst>
            <pc:docMk/>
            <pc:sldMk cId="3724320236" sldId="275"/>
            <ac:picMk id="5" creationId="{94C13344-5AD6-4632-BBC5-0019193391D0}"/>
          </ac:picMkLst>
        </pc:picChg>
        <pc:picChg chg="add mod">
          <ac:chgData name="LiNee" userId="fa1b0d3d2ca7b729" providerId="LiveId" clId="{D63D7899-0D9D-45FA-8C94-833CBD731201}" dt="2021-09-22T21:14:30.791" v="4546" actId="1076"/>
          <ac:picMkLst>
            <pc:docMk/>
            <pc:sldMk cId="3724320236" sldId="275"/>
            <ac:picMk id="7" creationId="{4016C6CA-9264-4200-ABBB-6003945F7E3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84C8-2E6D-4891-BAC4-74DD1E4A895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1B956F-7F71-4F6D-81E4-5F69458098DE}">
      <dgm:prSet/>
      <dgm:spPr/>
      <dgm:t>
        <a:bodyPr/>
        <a:lstStyle/>
        <a:p>
          <a:r>
            <a:rPr lang="en-US" dirty="0"/>
            <a:t>Overall data exploration by each year</a:t>
          </a:r>
        </a:p>
      </dgm:t>
    </dgm:pt>
    <dgm:pt modelId="{2E0D40CC-B2D7-47AB-86E4-91B4CD29DF2B}" type="parTrans" cxnId="{9C1B80F3-9DDD-4A56-A62F-A84A25B0743A}">
      <dgm:prSet/>
      <dgm:spPr/>
      <dgm:t>
        <a:bodyPr/>
        <a:lstStyle/>
        <a:p>
          <a:endParaRPr lang="en-US"/>
        </a:p>
      </dgm:t>
    </dgm:pt>
    <dgm:pt modelId="{9770A5A7-E294-40CC-B019-B49023B820CF}" type="sibTrans" cxnId="{9C1B80F3-9DDD-4A56-A62F-A84A25B0743A}">
      <dgm:prSet/>
      <dgm:spPr/>
      <dgm:t>
        <a:bodyPr/>
        <a:lstStyle/>
        <a:p>
          <a:endParaRPr lang="en-US"/>
        </a:p>
      </dgm:t>
    </dgm:pt>
    <dgm:pt modelId="{CCE1D1F3-B1AA-4EFF-B111-9B96383EE591}">
      <dgm:prSet/>
      <dgm:spPr/>
      <dgm:t>
        <a:bodyPr/>
        <a:lstStyle/>
        <a:p>
          <a:r>
            <a:rPr lang="en-US" dirty="0"/>
            <a:t>Top expensive suburbs  vs Crime rate– by each year </a:t>
          </a:r>
        </a:p>
      </dgm:t>
    </dgm:pt>
    <dgm:pt modelId="{5402EF5A-860B-47E1-A9F3-77244C9BB71A}" type="parTrans" cxnId="{400F66DF-D0DF-4577-8E67-EB9D3F10D70E}">
      <dgm:prSet/>
      <dgm:spPr/>
      <dgm:t>
        <a:bodyPr/>
        <a:lstStyle/>
        <a:p>
          <a:endParaRPr lang="en-US"/>
        </a:p>
      </dgm:t>
    </dgm:pt>
    <dgm:pt modelId="{6C0F2AFE-3DF3-42DF-89D3-EFAE08AC3F11}" type="sibTrans" cxnId="{400F66DF-D0DF-4577-8E67-EB9D3F10D70E}">
      <dgm:prSet/>
      <dgm:spPr/>
      <dgm:t>
        <a:bodyPr/>
        <a:lstStyle/>
        <a:p>
          <a:endParaRPr lang="en-US"/>
        </a:p>
      </dgm:t>
    </dgm:pt>
    <dgm:pt modelId="{9262DBE8-9D44-4A9E-8993-481A66353F92}">
      <dgm:prSet/>
      <dgm:spPr/>
      <dgm:t>
        <a:bodyPr/>
        <a:lstStyle/>
        <a:p>
          <a:r>
            <a:rPr lang="en-US" dirty="0"/>
            <a:t>Top crime rate suburbs vs House Price – by each year</a:t>
          </a:r>
        </a:p>
      </dgm:t>
    </dgm:pt>
    <dgm:pt modelId="{97A62C98-1760-4381-A01F-F04F7614BC67}" type="parTrans" cxnId="{5C9CA351-6B67-41C6-B1F8-7CCBAEEF2B58}">
      <dgm:prSet/>
      <dgm:spPr/>
      <dgm:t>
        <a:bodyPr/>
        <a:lstStyle/>
        <a:p>
          <a:endParaRPr lang="en-US"/>
        </a:p>
      </dgm:t>
    </dgm:pt>
    <dgm:pt modelId="{9104373C-EBB5-4D8D-907E-8A929CC8CA79}" type="sibTrans" cxnId="{5C9CA351-6B67-41C6-B1F8-7CCBAEEF2B58}">
      <dgm:prSet/>
      <dgm:spPr/>
      <dgm:t>
        <a:bodyPr/>
        <a:lstStyle/>
        <a:p>
          <a:endParaRPr lang="en-US"/>
        </a:p>
      </dgm:t>
    </dgm:pt>
    <dgm:pt modelId="{A7425BA6-7A15-4F63-838D-98843E88C189}">
      <dgm:prSet/>
      <dgm:spPr/>
      <dgm:t>
        <a:bodyPr/>
        <a:lstStyle/>
        <a:p>
          <a:r>
            <a:rPr lang="en-AU" b="1"/>
            <a:t>Back to Hypotheses:</a:t>
          </a:r>
          <a:endParaRPr lang="en-US"/>
        </a:p>
      </dgm:t>
    </dgm:pt>
    <dgm:pt modelId="{D5F02D90-8D5F-4184-BCA1-F1DE8BE32B28}" type="parTrans" cxnId="{F56B0695-4791-4114-872D-ECFC3698DEB8}">
      <dgm:prSet/>
      <dgm:spPr/>
      <dgm:t>
        <a:bodyPr/>
        <a:lstStyle/>
        <a:p>
          <a:endParaRPr lang="en-US"/>
        </a:p>
      </dgm:t>
    </dgm:pt>
    <dgm:pt modelId="{B1F65831-5493-4A16-AD8C-15718E08EE2C}" type="sibTrans" cxnId="{F56B0695-4791-4114-872D-ECFC3698DEB8}">
      <dgm:prSet/>
      <dgm:spPr/>
      <dgm:t>
        <a:bodyPr/>
        <a:lstStyle/>
        <a:p>
          <a:endParaRPr lang="en-US"/>
        </a:p>
      </dgm:t>
    </dgm:pt>
    <dgm:pt modelId="{52DA2C6C-733B-4FE2-954D-5CAB613CB751}">
      <dgm:prSet/>
      <dgm:spPr/>
      <dgm:t>
        <a:bodyPr/>
        <a:lstStyle/>
        <a:p>
          <a:r>
            <a:rPr lang="en-AU"/>
            <a:t>Crime rate will affect the house price </a:t>
          </a:r>
          <a:r>
            <a:rPr lang="en-AU" b="1"/>
            <a:t>negatively. </a:t>
          </a:r>
          <a:endParaRPr lang="en-US"/>
        </a:p>
      </dgm:t>
    </dgm:pt>
    <dgm:pt modelId="{204FED2C-47B2-4CDB-8BC7-B93A47BA9691}" type="parTrans" cxnId="{5DAACA7B-75C7-4BDA-939A-50CFAB270181}">
      <dgm:prSet/>
      <dgm:spPr/>
      <dgm:t>
        <a:bodyPr/>
        <a:lstStyle/>
        <a:p>
          <a:endParaRPr lang="en-US"/>
        </a:p>
      </dgm:t>
    </dgm:pt>
    <dgm:pt modelId="{3A3C298F-9672-48F2-9B17-ADF04183482A}" type="sibTrans" cxnId="{5DAACA7B-75C7-4BDA-939A-50CFAB270181}">
      <dgm:prSet/>
      <dgm:spPr/>
      <dgm:t>
        <a:bodyPr/>
        <a:lstStyle/>
        <a:p>
          <a:endParaRPr lang="en-US"/>
        </a:p>
      </dgm:t>
    </dgm:pt>
    <dgm:pt modelId="{941EFF9A-AD8C-48F8-A966-7D38DCA6CD96}">
      <dgm:prSet/>
      <dgm:spPr/>
      <dgm:t>
        <a:bodyPr/>
        <a:lstStyle/>
        <a:p>
          <a:r>
            <a:rPr lang="en-US"/>
            <a:t>This proves that the hypotheses is correct</a:t>
          </a:r>
        </a:p>
      </dgm:t>
    </dgm:pt>
    <dgm:pt modelId="{7ED998BB-BAA3-4B19-853E-628738118520}" type="parTrans" cxnId="{40AC32A4-3B8E-4EA0-8672-EAF1B74EAB76}">
      <dgm:prSet/>
      <dgm:spPr/>
      <dgm:t>
        <a:bodyPr/>
        <a:lstStyle/>
        <a:p>
          <a:endParaRPr lang="en-US"/>
        </a:p>
      </dgm:t>
    </dgm:pt>
    <dgm:pt modelId="{6A370011-9BFF-4BBE-9A1A-DBA39AEDB62A}" type="sibTrans" cxnId="{40AC32A4-3B8E-4EA0-8672-EAF1B74EAB76}">
      <dgm:prSet/>
      <dgm:spPr/>
      <dgm:t>
        <a:bodyPr/>
        <a:lstStyle/>
        <a:p>
          <a:endParaRPr lang="en-US"/>
        </a:p>
      </dgm:t>
    </dgm:pt>
    <dgm:pt modelId="{B54F4142-4999-4A95-8B92-79B7C9D7AD43}">
      <dgm:prSet/>
      <dgm:spPr/>
      <dgm:t>
        <a:bodyPr/>
        <a:lstStyle/>
        <a:p>
          <a:r>
            <a:rPr lang="en-US" dirty="0"/>
            <a:t>Positive house price trend</a:t>
          </a:r>
        </a:p>
      </dgm:t>
    </dgm:pt>
    <dgm:pt modelId="{244AA423-4C11-4BC4-B3C9-B056ACFA0A8E}" type="parTrans" cxnId="{4A69E5AE-8EDA-4836-A02E-66C1AA6F3C5E}">
      <dgm:prSet/>
      <dgm:spPr/>
      <dgm:t>
        <a:bodyPr/>
        <a:lstStyle/>
        <a:p>
          <a:endParaRPr lang="en-AU"/>
        </a:p>
      </dgm:t>
    </dgm:pt>
    <dgm:pt modelId="{FC5DDA10-02B2-4F06-B356-C14E7A219E79}" type="sibTrans" cxnId="{4A69E5AE-8EDA-4836-A02E-66C1AA6F3C5E}">
      <dgm:prSet/>
      <dgm:spPr/>
      <dgm:t>
        <a:bodyPr/>
        <a:lstStyle/>
        <a:p>
          <a:endParaRPr lang="en-AU"/>
        </a:p>
      </dgm:t>
    </dgm:pt>
    <dgm:pt modelId="{155D2A6D-5CF0-4768-8989-D90F348D290F}">
      <dgm:prSet/>
      <dgm:spPr/>
      <dgm:t>
        <a:bodyPr/>
        <a:lstStyle/>
        <a:p>
          <a:r>
            <a:rPr lang="en-US" dirty="0"/>
            <a:t>Crime rate varies for each year</a:t>
          </a:r>
        </a:p>
      </dgm:t>
    </dgm:pt>
    <dgm:pt modelId="{66FBDB0B-9D55-46E4-BF22-47E62C9A1DEB}" type="parTrans" cxnId="{3C776772-2222-4F60-BFEC-3D6494C42ADB}">
      <dgm:prSet/>
      <dgm:spPr/>
      <dgm:t>
        <a:bodyPr/>
        <a:lstStyle/>
        <a:p>
          <a:endParaRPr lang="en-AU"/>
        </a:p>
      </dgm:t>
    </dgm:pt>
    <dgm:pt modelId="{E062F446-ECA6-46FE-81AF-2638FBD2289D}" type="sibTrans" cxnId="{3C776772-2222-4F60-BFEC-3D6494C42ADB}">
      <dgm:prSet/>
      <dgm:spPr/>
      <dgm:t>
        <a:bodyPr/>
        <a:lstStyle/>
        <a:p>
          <a:endParaRPr lang="en-AU"/>
        </a:p>
      </dgm:t>
    </dgm:pt>
    <dgm:pt modelId="{95DCE0B6-5276-4B87-A894-7636101A338D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606E36CD-5AC6-4730-8AC0-9B2A277707A9}" type="parTrans" cxnId="{B6C18318-A7D1-4489-B039-A10188B2D3BD}">
      <dgm:prSet/>
      <dgm:spPr/>
      <dgm:t>
        <a:bodyPr/>
        <a:lstStyle/>
        <a:p>
          <a:endParaRPr lang="en-AU"/>
        </a:p>
      </dgm:t>
    </dgm:pt>
    <dgm:pt modelId="{DAD9C421-80AA-43E9-BE51-68C2EC5FDB6E}" type="sibTrans" cxnId="{B6C18318-A7D1-4489-B039-A10188B2D3BD}">
      <dgm:prSet/>
      <dgm:spPr/>
      <dgm:t>
        <a:bodyPr/>
        <a:lstStyle/>
        <a:p>
          <a:endParaRPr lang="en-AU"/>
        </a:p>
      </dgm:t>
    </dgm:pt>
    <dgm:pt modelId="{DC96F81B-E6BB-4240-9AA6-66A48F0B5DF1}">
      <dgm:prSet/>
      <dgm:spPr/>
      <dgm:t>
        <a:bodyPr/>
        <a:lstStyle/>
        <a:p>
          <a:r>
            <a:rPr lang="en-US" dirty="0"/>
            <a:t>Negative correlation</a:t>
          </a:r>
        </a:p>
      </dgm:t>
    </dgm:pt>
    <dgm:pt modelId="{3C006D93-8B9D-4087-B715-819B3DF362BD}" type="parTrans" cxnId="{92569CCE-6550-49E0-AF31-80845C7EEB42}">
      <dgm:prSet/>
      <dgm:spPr/>
      <dgm:t>
        <a:bodyPr/>
        <a:lstStyle/>
        <a:p>
          <a:endParaRPr lang="en-AU"/>
        </a:p>
      </dgm:t>
    </dgm:pt>
    <dgm:pt modelId="{57B491A6-8312-4A2E-84AB-665EA1158F8F}" type="sibTrans" cxnId="{92569CCE-6550-49E0-AF31-80845C7EEB42}">
      <dgm:prSet/>
      <dgm:spPr/>
      <dgm:t>
        <a:bodyPr/>
        <a:lstStyle/>
        <a:p>
          <a:endParaRPr lang="en-AU"/>
        </a:p>
      </dgm:t>
    </dgm:pt>
    <dgm:pt modelId="{A22257D6-A2C7-475F-A5EA-6F492E18CA47}" type="pres">
      <dgm:prSet presAssocID="{421984C8-2E6D-4891-BAC4-74DD1E4A8955}" presName="Name0" presStyleCnt="0">
        <dgm:presLayoutVars>
          <dgm:dir/>
          <dgm:animLvl val="lvl"/>
          <dgm:resizeHandles val="exact"/>
        </dgm:presLayoutVars>
      </dgm:prSet>
      <dgm:spPr/>
    </dgm:pt>
    <dgm:pt modelId="{2E1F2986-CFCB-4754-A1AD-92E0DC9B416F}" type="pres">
      <dgm:prSet presAssocID="{CB1B956F-7F71-4F6D-81E4-5F69458098DE}" presName="composite" presStyleCnt="0"/>
      <dgm:spPr/>
    </dgm:pt>
    <dgm:pt modelId="{FF86DC8F-25EF-4E09-88CE-759D4B0A2CA3}" type="pres">
      <dgm:prSet presAssocID="{CB1B956F-7F71-4F6D-81E4-5F69458098D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8F8AE2D-311B-4DD9-8A1D-6164186A3A5B}" type="pres">
      <dgm:prSet presAssocID="{CB1B956F-7F71-4F6D-81E4-5F69458098DE}" presName="desTx" presStyleLbl="alignAccFollowNode1" presStyleIdx="0" presStyleCnt="4">
        <dgm:presLayoutVars>
          <dgm:bulletEnabled val="1"/>
        </dgm:presLayoutVars>
      </dgm:prSet>
      <dgm:spPr/>
    </dgm:pt>
    <dgm:pt modelId="{3144DC4C-383B-4B4E-9410-7B5BC5F63273}" type="pres">
      <dgm:prSet presAssocID="{9770A5A7-E294-40CC-B019-B49023B820CF}" presName="space" presStyleCnt="0"/>
      <dgm:spPr/>
    </dgm:pt>
    <dgm:pt modelId="{19B1FBC6-BAC3-4DC1-9C89-C929BAC7EC7B}" type="pres">
      <dgm:prSet presAssocID="{CCE1D1F3-B1AA-4EFF-B111-9B96383EE591}" presName="composite" presStyleCnt="0"/>
      <dgm:spPr/>
    </dgm:pt>
    <dgm:pt modelId="{D15A47E6-E7E1-4D15-B326-39C3E63FBBF3}" type="pres">
      <dgm:prSet presAssocID="{CCE1D1F3-B1AA-4EFF-B111-9B96383EE5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9110D7A-2F72-43C1-9CBA-445116A0CE5C}" type="pres">
      <dgm:prSet presAssocID="{CCE1D1F3-B1AA-4EFF-B111-9B96383EE591}" presName="desTx" presStyleLbl="alignAccFollowNode1" presStyleIdx="1" presStyleCnt="4">
        <dgm:presLayoutVars>
          <dgm:bulletEnabled val="1"/>
        </dgm:presLayoutVars>
      </dgm:prSet>
      <dgm:spPr/>
    </dgm:pt>
    <dgm:pt modelId="{39F1DBA5-D71A-49BF-9D83-C604BEFD655F}" type="pres">
      <dgm:prSet presAssocID="{6C0F2AFE-3DF3-42DF-89D3-EFAE08AC3F11}" presName="space" presStyleCnt="0"/>
      <dgm:spPr/>
    </dgm:pt>
    <dgm:pt modelId="{91B3C8EE-7D89-4AE2-84FF-D8B2B19DCC92}" type="pres">
      <dgm:prSet presAssocID="{9262DBE8-9D44-4A9E-8993-481A66353F92}" presName="composite" presStyleCnt="0"/>
      <dgm:spPr/>
    </dgm:pt>
    <dgm:pt modelId="{8640C93C-6D0C-4927-A25C-2B8B0AEB09B3}" type="pres">
      <dgm:prSet presAssocID="{9262DBE8-9D44-4A9E-8993-481A66353F9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2B54A4D-89EC-4CCE-AD82-413F9BA72800}" type="pres">
      <dgm:prSet presAssocID="{9262DBE8-9D44-4A9E-8993-481A66353F92}" presName="desTx" presStyleLbl="alignAccFollowNode1" presStyleIdx="2" presStyleCnt="4">
        <dgm:presLayoutVars>
          <dgm:bulletEnabled val="1"/>
        </dgm:presLayoutVars>
      </dgm:prSet>
      <dgm:spPr/>
    </dgm:pt>
    <dgm:pt modelId="{1999B035-B0DF-464E-9556-76DC1D6BDE45}" type="pres">
      <dgm:prSet presAssocID="{9104373C-EBB5-4D8D-907E-8A929CC8CA79}" presName="space" presStyleCnt="0"/>
      <dgm:spPr/>
    </dgm:pt>
    <dgm:pt modelId="{47B4E90C-CB7C-49DA-9FF2-8AA3E97312B7}" type="pres">
      <dgm:prSet presAssocID="{A7425BA6-7A15-4F63-838D-98843E88C189}" presName="composite" presStyleCnt="0"/>
      <dgm:spPr/>
    </dgm:pt>
    <dgm:pt modelId="{AF2F48D3-F1D0-48B8-B518-63BD2D79B26C}" type="pres">
      <dgm:prSet presAssocID="{A7425BA6-7A15-4F63-838D-98843E88C18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7849E15-1D8C-4959-8FC6-07FC3EE581B7}" type="pres">
      <dgm:prSet presAssocID="{A7425BA6-7A15-4F63-838D-98843E88C18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404A80A-E3F1-4327-9435-9BF176664A71}" type="presOf" srcId="{52DA2C6C-733B-4FE2-954D-5CAB613CB751}" destId="{47849E15-1D8C-4959-8FC6-07FC3EE581B7}" srcOrd="0" destOrd="0" presId="urn:microsoft.com/office/officeart/2005/8/layout/hList1"/>
    <dgm:cxn modelId="{B6C18318-A7D1-4489-B039-A10188B2D3BD}" srcId="{CCE1D1F3-B1AA-4EFF-B111-9B96383EE591}" destId="{95DCE0B6-5276-4B87-A894-7636101A338D}" srcOrd="0" destOrd="0" parTransId="{606E36CD-5AC6-4730-8AC0-9B2A277707A9}" sibTransId="{DAD9C421-80AA-43E9-BE51-68C2EC5FDB6E}"/>
    <dgm:cxn modelId="{BF3B9E2A-F3C7-4C99-8844-FAB0F36BE7D1}" type="presOf" srcId="{CCE1D1F3-B1AA-4EFF-B111-9B96383EE591}" destId="{D15A47E6-E7E1-4D15-B326-39C3E63FBBF3}" srcOrd="0" destOrd="0" presId="urn:microsoft.com/office/officeart/2005/8/layout/hList1"/>
    <dgm:cxn modelId="{4A432A33-CF6B-479F-B401-B1F1428DF5DF}" type="presOf" srcId="{A7425BA6-7A15-4F63-838D-98843E88C189}" destId="{AF2F48D3-F1D0-48B8-B518-63BD2D79B26C}" srcOrd="0" destOrd="0" presId="urn:microsoft.com/office/officeart/2005/8/layout/hList1"/>
    <dgm:cxn modelId="{C91EF440-3B43-47D6-B9ED-8BE492649DFE}" type="presOf" srcId="{155D2A6D-5CF0-4768-8989-D90F348D290F}" destId="{D8F8AE2D-311B-4DD9-8A1D-6164186A3A5B}" srcOrd="0" destOrd="1" presId="urn:microsoft.com/office/officeart/2005/8/layout/hList1"/>
    <dgm:cxn modelId="{5C9CA351-6B67-41C6-B1F8-7CCBAEEF2B58}" srcId="{421984C8-2E6D-4891-BAC4-74DD1E4A8955}" destId="{9262DBE8-9D44-4A9E-8993-481A66353F92}" srcOrd="2" destOrd="0" parTransId="{97A62C98-1760-4381-A01F-F04F7614BC67}" sibTransId="{9104373C-EBB5-4D8D-907E-8A929CC8CA79}"/>
    <dgm:cxn modelId="{3C776772-2222-4F60-BFEC-3D6494C42ADB}" srcId="{CB1B956F-7F71-4F6D-81E4-5F69458098DE}" destId="{155D2A6D-5CF0-4768-8989-D90F348D290F}" srcOrd="1" destOrd="0" parTransId="{66FBDB0B-9D55-46E4-BF22-47E62C9A1DEB}" sibTransId="{E062F446-ECA6-46FE-81AF-2638FBD2289D}"/>
    <dgm:cxn modelId="{5DAACA7B-75C7-4BDA-939A-50CFAB270181}" srcId="{A7425BA6-7A15-4F63-838D-98843E88C189}" destId="{52DA2C6C-733B-4FE2-954D-5CAB613CB751}" srcOrd="0" destOrd="0" parTransId="{204FED2C-47B2-4CDB-8BC7-B93A47BA9691}" sibTransId="{3A3C298F-9672-48F2-9B17-ADF04183482A}"/>
    <dgm:cxn modelId="{F56B0695-4791-4114-872D-ECFC3698DEB8}" srcId="{421984C8-2E6D-4891-BAC4-74DD1E4A8955}" destId="{A7425BA6-7A15-4F63-838D-98843E88C189}" srcOrd="3" destOrd="0" parTransId="{D5F02D90-8D5F-4184-BCA1-F1DE8BE32B28}" sibTransId="{B1F65831-5493-4A16-AD8C-15718E08EE2C}"/>
    <dgm:cxn modelId="{D8115C9D-4E4B-4674-BFEC-5703743292CB}" type="presOf" srcId="{B54F4142-4999-4A95-8B92-79B7C9D7AD43}" destId="{D8F8AE2D-311B-4DD9-8A1D-6164186A3A5B}" srcOrd="0" destOrd="0" presId="urn:microsoft.com/office/officeart/2005/8/layout/hList1"/>
    <dgm:cxn modelId="{40AC32A4-3B8E-4EA0-8672-EAF1B74EAB76}" srcId="{A7425BA6-7A15-4F63-838D-98843E88C189}" destId="{941EFF9A-AD8C-48F8-A966-7D38DCA6CD96}" srcOrd="1" destOrd="0" parTransId="{7ED998BB-BAA3-4B19-853E-628738118520}" sibTransId="{6A370011-9BFF-4BBE-9A1A-DBA39AEDB62A}"/>
    <dgm:cxn modelId="{08F9D3A7-D07E-4C83-9CD0-EB1252A906B6}" type="presOf" srcId="{95DCE0B6-5276-4B87-A894-7636101A338D}" destId="{D9110D7A-2F72-43C1-9CBA-445116A0CE5C}" srcOrd="0" destOrd="0" presId="urn:microsoft.com/office/officeart/2005/8/layout/hList1"/>
    <dgm:cxn modelId="{3516F8AC-1D01-4858-B0D1-524CE631B2DA}" type="presOf" srcId="{941EFF9A-AD8C-48F8-A966-7D38DCA6CD96}" destId="{47849E15-1D8C-4959-8FC6-07FC3EE581B7}" srcOrd="0" destOrd="1" presId="urn:microsoft.com/office/officeart/2005/8/layout/hList1"/>
    <dgm:cxn modelId="{4A69E5AE-8EDA-4836-A02E-66C1AA6F3C5E}" srcId="{CB1B956F-7F71-4F6D-81E4-5F69458098DE}" destId="{B54F4142-4999-4A95-8B92-79B7C9D7AD43}" srcOrd="0" destOrd="0" parTransId="{244AA423-4C11-4BC4-B3C9-B056ACFA0A8E}" sibTransId="{FC5DDA10-02B2-4F06-B356-C14E7A219E79}"/>
    <dgm:cxn modelId="{3D0EC6C9-9323-426A-B7E1-6F59152EC0DA}" type="presOf" srcId="{9262DBE8-9D44-4A9E-8993-481A66353F92}" destId="{8640C93C-6D0C-4927-A25C-2B8B0AEB09B3}" srcOrd="0" destOrd="0" presId="urn:microsoft.com/office/officeart/2005/8/layout/hList1"/>
    <dgm:cxn modelId="{15EFCECB-6D01-4B7F-A1EB-D80ACD6ECCBD}" type="presOf" srcId="{CB1B956F-7F71-4F6D-81E4-5F69458098DE}" destId="{FF86DC8F-25EF-4E09-88CE-759D4B0A2CA3}" srcOrd="0" destOrd="0" presId="urn:microsoft.com/office/officeart/2005/8/layout/hList1"/>
    <dgm:cxn modelId="{92569CCE-6550-49E0-AF31-80845C7EEB42}" srcId="{9262DBE8-9D44-4A9E-8993-481A66353F92}" destId="{DC96F81B-E6BB-4240-9AA6-66A48F0B5DF1}" srcOrd="0" destOrd="0" parTransId="{3C006D93-8B9D-4087-B715-819B3DF362BD}" sibTransId="{57B491A6-8312-4A2E-84AB-665EA1158F8F}"/>
    <dgm:cxn modelId="{3328D6D4-21C1-4C52-8328-EEE172DC6B9B}" type="presOf" srcId="{421984C8-2E6D-4891-BAC4-74DD1E4A8955}" destId="{A22257D6-A2C7-475F-A5EA-6F492E18CA47}" srcOrd="0" destOrd="0" presId="urn:microsoft.com/office/officeart/2005/8/layout/hList1"/>
    <dgm:cxn modelId="{400F66DF-D0DF-4577-8E67-EB9D3F10D70E}" srcId="{421984C8-2E6D-4891-BAC4-74DD1E4A8955}" destId="{CCE1D1F3-B1AA-4EFF-B111-9B96383EE591}" srcOrd="1" destOrd="0" parTransId="{5402EF5A-860B-47E1-A9F3-77244C9BB71A}" sibTransId="{6C0F2AFE-3DF3-42DF-89D3-EFAE08AC3F11}"/>
    <dgm:cxn modelId="{C262B5E7-4748-4AEA-B20F-B07016B76EDE}" type="presOf" srcId="{DC96F81B-E6BB-4240-9AA6-66A48F0B5DF1}" destId="{62B54A4D-89EC-4CCE-AD82-413F9BA72800}" srcOrd="0" destOrd="0" presId="urn:microsoft.com/office/officeart/2005/8/layout/hList1"/>
    <dgm:cxn modelId="{9C1B80F3-9DDD-4A56-A62F-A84A25B0743A}" srcId="{421984C8-2E6D-4891-BAC4-74DD1E4A8955}" destId="{CB1B956F-7F71-4F6D-81E4-5F69458098DE}" srcOrd="0" destOrd="0" parTransId="{2E0D40CC-B2D7-47AB-86E4-91B4CD29DF2B}" sibTransId="{9770A5A7-E294-40CC-B019-B49023B820CF}"/>
    <dgm:cxn modelId="{54DA6330-3D2C-4DA1-8505-93C5FCD6418C}" type="presParOf" srcId="{A22257D6-A2C7-475F-A5EA-6F492E18CA47}" destId="{2E1F2986-CFCB-4754-A1AD-92E0DC9B416F}" srcOrd="0" destOrd="0" presId="urn:microsoft.com/office/officeart/2005/8/layout/hList1"/>
    <dgm:cxn modelId="{02ABA6A3-62EE-4763-8C55-F30EF9BCC96F}" type="presParOf" srcId="{2E1F2986-CFCB-4754-A1AD-92E0DC9B416F}" destId="{FF86DC8F-25EF-4E09-88CE-759D4B0A2CA3}" srcOrd="0" destOrd="0" presId="urn:microsoft.com/office/officeart/2005/8/layout/hList1"/>
    <dgm:cxn modelId="{75CD32C0-AD6D-461E-8C66-AA90B76D918D}" type="presParOf" srcId="{2E1F2986-CFCB-4754-A1AD-92E0DC9B416F}" destId="{D8F8AE2D-311B-4DD9-8A1D-6164186A3A5B}" srcOrd="1" destOrd="0" presId="urn:microsoft.com/office/officeart/2005/8/layout/hList1"/>
    <dgm:cxn modelId="{4F5F9A8A-B09D-4790-AA3D-9F5730DFC7C3}" type="presParOf" srcId="{A22257D6-A2C7-475F-A5EA-6F492E18CA47}" destId="{3144DC4C-383B-4B4E-9410-7B5BC5F63273}" srcOrd="1" destOrd="0" presId="urn:microsoft.com/office/officeart/2005/8/layout/hList1"/>
    <dgm:cxn modelId="{30DE200C-D6D8-4932-84B0-C8B8E419F16E}" type="presParOf" srcId="{A22257D6-A2C7-475F-A5EA-6F492E18CA47}" destId="{19B1FBC6-BAC3-4DC1-9C89-C929BAC7EC7B}" srcOrd="2" destOrd="0" presId="urn:microsoft.com/office/officeart/2005/8/layout/hList1"/>
    <dgm:cxn modelId="{BBADFAAB-A6CE-40F1-AF7A-1EC11375ACA9}" type="presParOf" srcId="{19B1FBC6-BAC3-4DC1-9C89-C929BAC7EC7B}" destId="{D15A47E6-E7E1-4D15-B326-39C3E63FBBF3}" srcOrd="0" destOrd="0" presId="urn:microsoft.com/office/officeart/2005/8/layout/hList1"/>
    <dgm:cxn modelId="{C2BD6762-A4AC-4C80-B3B5-46BAA9BC1D33}" type="presParOf" srcId="{19B1FBC6-BAC3-4DC1-9C89-C929BAC7EC7B}" destId="{D9110D7A-2F72-43C1-9CBA-445116A0CE5C}" srcOrd="1" destOrd="0" presId="urn:microsoft.com/office/officeart/2005/8/layout/hList1"/>
    <dgm:cxn modelId="{24A0C3C7-BDCA-4CBF-8334-F7E8B8100600}" type="presParOf" srcId="{A22257D6-A2C7-475F-A5EA-6F492E18CA47}" destId="{39F1DBA5-D71A-49BF-9D83-C604BEFD655F}" srcOrd="3" destOrd="0" presId="urn:microsoft.com/office/officeart/2005/8/layout/hList1"/>
    <dgm:cxn modelId="{0FE4EF29-B031-48B5-8EF6-10D304253EB5}" type="presParOf" srcId="{A22257D6-A2C7-475F-A5EA-6F492E18CA47}" destId="{91B3C8EE-7D89-4AE2-84FF-D8B2B19DCC92}" srcOrd="4" destOrd="0" presId="urn:microsoft.com/office/officeart/2005/8/layout/hList1"/>
    <dgm:cxn modelId="{9504F5CA-840A-4FC3-9928-EC8DABB85C1F}" type="presParOf" srcId="{91B3C8EE-7D89-4AE2-84FF-D8B2B19DCC92}" destId="{8640C93C-6D0C-4927-A25C-2B8B0AEB09B3}" srcOrd="0" destOrd="0" presId="urn:microsoft.com/office/officeart/2005/8/layout/hList1"/>
    <dgm:cxn modelId="{1850FF24-7AE3-4F19-B35D-DE84CE7B8720}" type="presParOf" srcId="{91B3C8EE-7D89-4AE2-84FF-D8B2B19DCC92}" destId="{62B54A4D-89EC-4CCE-AD82-413F9BA72800}" srcOrd="1" destOrd="0" presId="urn:microsoft.com/office/officeart/2005/8/layout/hList1"/>
    <dgm:cxn modelId="{7779B6ED-CA60-42CD-B20D-46764A4AFA4E}" type="presParOf" srcId="{A22257D6-A2C7-475F-A5EA-6F492E18CA47}" destId="{1999B035-B0DF-464E-9556-76DC1D6BDE45}" srcOrd="5" destOrd="0" presId="urn:microsoft.com/office/officeart/2005/8/layout/hList1"/>
    <dgm:cxn modelId="{D951E0DC-0451-4DB7-A1AC-257976679161}" type="presParOf" srcId="{A22257D6-A2C7-475F-A5EA-6F492E18CA47}" destId="{47B4E90C-CB7C-49DA-9FF2-8AA3E97312B7}" srcOrd="6" destOrd="0" presId="urn:microsoft.com/office/officeart/2005/8/layout/hList1"/>
    <dgm:cxn modelId="{0103804B-9447-4C16-9161-87E58F5443F4}" type="presParOf" srcId="{47B4E90C-CB7C-49DA-9FF2-8AA3E97312B7}" destId="{AF2F48D3-F1D0-48B8-B518-63BD2D79B26C}" srcOrd="0" destOrd="0" presId="urn:microsoft.com/office/officeart/2005/8/layout/hList1"/>
    <dgm:cxn modelId="{A1AA40A2-A138-4FA1-9056-1A4DFAAD860A}" type="presParOf" srcId="{47B4E90C-CB7C-49DA-9FF2-8AA3E97312B7}" destId="{47849E15-1D8C-4959-8FC6-07FC3EE581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C8F-25EF-4E09-88CE-759D4B0A2CA3}">
      <dsp:nvSpPr>
        <dsp:cNvPr id="0" name=""/>
        <dsp:cNvSpPr/>
      </dsp:nvSpPr>
      <dsp:spPr>
        <a:xfrm>
          <a:off x="3781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Overall data exploration by each year</a:t>
          </a:r>
        </a:p>
      </dsp:txBody>
      <dsp:txXfrm>
        <a:off x="3781" y="718940"/>
        <a:ext cx="2273944" cy="811407"/>
      </dsp:txXfrm>
    </dsp:sp>
    <dsp:sp modelId="{D8F8AE2D-311B-4DD9-8A1D-6164186A3A5B}">
      <dsp:nvSpPr>
        <dsp:cNvPr id="0" name=""/>
        <dsp:cNvSpPr/>
      </dsp:nvSpPr>
      <dsp:spPr>
        <a:xfrm>
          <a:off x="3781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Positive house price trend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Crime rate varies for each year</a:t>
          </a:r>
        </a:p>
      </dsp:txBody>
      <dsp:txXfrm>
        <a:off x="3781" y="1530348"/>
        <a:ext cx="2273944" cy="1600335"/>
      </dsp:txXfrm>
    </dsp:sp>
    <dsp:sp modelId="{D15A47E6-E7E1-4D15-B326-39C3E63FBBF3}">
      <dsp:nvSpPr>
        <dsp:cNvPr id="0" name=""/>
        <dsp:cNvSpPr/>
      </dsp:nvSpPr>
      <dsp:spPr>
        <a:xfrm>
          <a:off x="2596078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expensive suburbs  vs Crime rate– by each year </a:t>
          </a:r>
        </a:p>
      </dsp:txBody>
      <dsp:txXfrm>
        <a:off x="2596078" y="718940"/>
        <a:ext cx="2273944" cy="811407"/>
      </dsp:txXfrm>
    </dsp:sp>
    <dsp:sp modelId="{D9110D7A-2F72-43C1-9CBA-445116A0CE5C}">
      <dsp:nvSpPr>
        <dsp:cNvPr id="0" name=""/>
        <dsp:cNvSpPr/>
      </dsp:nvSpPr>
      <dsp:spPr>
        <a:xfrm>
          <a:off x="2596078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2596078" y="1530348"/>
        <a:ext cx="2273944" cy="1600335"/>
      </dsp:txXfrm>
    </dsp:sp>
    <dsp:sp modelId="{8640C93C-6D0C-4927-A25C-2B8B0AEB09B3}">
      <dsp:nvSpPr>
        <dsp:cNvPr id="0" name=""/>
        <dsp:cNvSpPr/>
      </dsp:nvSpPr>
      <dsp:spPr>
        <a:xfrm>
          <a:off x="5188376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Top crime rate suburbs vs House Price – by each year</a:t>
          </a:r>
        </a:p>
      </dsp:txBody>
      <dsp:txXfrm>
        <a:off x="5188376" y="718940"/>
        <a:ext cx="2273944" cy="811407"/>
      </dsp:txXfrm>
    </dsp:sp>
    <dsp:sp modelId="{62B54A4D-89EC-4CCE-AD82-413F9BA72800}">
      <dsp:nvSpPr>
        <dsp:cNvPr id="0" name=""/>
        <dsp:cNvSpPr/>
      </dsp:nvSpPr>
      <dsp:spPr>
        <a:xfrm>
          <a:off x="5188376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Negative correlation</a:t>
          </a:r>
        </a:p>
      </dsp:txBody>
      <dsp:txXfrm>
        <a:off x="5188376" y="1530348"/>
        <a:ext cx="2273944" cy="1600335"/>
      </dsp:txXfrm>
    </dsp:sp>
    <dsp:sp modelId="{AF2F48D3-F1D0-48B8-B518-63BD2D79B26C}">
      <dsp:nvSpPr>
        <dsp:cNvPr id="0" name=""/>
        <dsp:cNvSpPr/>
      </dsp:nvSpPr>
      <dsp:spPr>
        <a:xfrm>
          <a:off x="7780673" y="718940"/>
          <a:ext cx="2273944" cy="811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kern="1200"/>
            <a:t>Back to Hypotheses:</a:t>
          </a:r>
          <a:endParaRPr lang="en-US" sz="1600" kern="1200"/>
        </a:p>
      </dsp:txBody>
      <dsp:txXfrm>
        <a:off x="7780673" y="718940"/>
        <a:ext cx="2273944" cy="811407"/>
      </dsp:txXfrm>
    </dsp:sp>
    <dsp:sp modelId="{47849E15-1D8C-4959-8FC6-07FC3EE581B7}">
      <dsp:nvSpPr>
        <dsp:cNvPr id="0" name=""/>
        <dsp:cNvSpPr/>
      </dsp:nvSpPr>
      <dsp:spPr>
        <a:xfrm>
          <a:off x="7780673" y="1530348"/>
          <a:ext cx="2273944" cy="16003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Crime rate will affect the house price </a:t>
          </a:r>
          <a:r>
            <a:rPr lang="en-AU" sz="1600" b="1" kern="1200"/>
            <a:t>negatively.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This proves that the hypotheses is correct</a:t>
          </a:r>
        </a:p>
      </dsp:txBody>
      <dsp:txXfrm>
        <a:off x="7780673" y="1530348"/>
        <a:ext cx="2273944" cy="16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995F-D919-4CAC-8EA2-3687E32EDB99}" type="datetimeFigureOut">
              <a:rPr lang="en-AU" smtClean="0"/>
              <a:t>23/09/2021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F43B-341D-42C8-B633-A7F1B87DFB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0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Franco – Data collection and basic cleaning. Analysis for house price and train stations</a:t>
            </a:r>
          </a:p>
          <a:p>
            <a:r>
              <a:rPr lang="en-US" sz="1200" dirty="0"/>
              <a:t>Nasrin – Analysis for house price and distance between CBD</a:t>
            </a:r>
          </a:p>
          <a:p>
            <a:r>
              <a:rPr lang="en-US" sz="1200" dirty="0"/>
              <a:t>Catherine – Analysis for house price and crime rate</a:t>
            </a:r>
          </a:p>
          <a:p>
            <a:r>
              <a:rPr lang="en-US" sz="1200" dirty="0"/>
              <a:t>Joseph – Analysis for house price and school number and finalize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397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is the more train station around the suburb the higher the house price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74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Nasrin – explain the X-axis and Y-axis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02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43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7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Franco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599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Franco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8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Find and filter reliable historical data</a:t>
            </a:r>
          </a:p>
          <a:p>
            <a:pPr marL="342900" indent="-342900">
              <a:buAutoNum type="arabicPeriod"/>
            </a:pPr>
            <a:r>
              <a:rPr lang="en-US" dirty="0"/>
              <a:t>Determine the factors that will affect the house price and search for relevant dataset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/>
              <a:t>Set up hypotheses</a:t>
            </a:r>
          </a:p>
          <a:p>
            <a:pPr marL="342900" indent="-342900">
              <a:buAutoNum type="arabicPeriod"/>
            </a:pPr>
            <a:r>
              <a:rPr lang="en-US" dirty="0"/>
              <a:t>Look into the factors by analyzing the data we have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Fine tune the analysis to find the correlation between the factors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74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AU" sz="1200" dirty="0"/>
              <a:t>House sales record from 2016 – 2018 that covers over 30,000 record and 345 suburbs – from Kaggle</a:t>
            </a:r>
          </a:p>
          <a:p>
            <a:pPr marL="342900" indent="-342900">
              <a:buFontTx/>
              <a:buAutoNum type="arabicPeriod"/>
            </a:pPr>
            <a:r>
              <a:rPr lang="en-AU" sz="1200" dirty="0"/>
              <a:t>List of all the schools in Melbourne – no school rating – from Victoria Government website </a:t>
            </a:r>
          </a:p>
          <a:p>
            <a:pPr marL="342900" indent="-342900">
              <a:buFontTx/>
              <a:buAutoNum type="arabicPeriod"/>
            </a:pPr>
            <a:r>
              <a:rPr lang="en-AU" sz="1200" dirty="0"/>
              <a:t>Crime rate data – Victoria Government website </a:t>
            </a:r>
          </a:p>
          <a:p>
            <a:pPr marL="342900" indent="-342900">
              <a:buAutoNum type="arabicPeriod"/>
            </a:pPr>
            <a:r>
              <a:rPr lang="en-AU" sz="1200" dirty="0"/>
              <a:t>Latitude, Longitude of </a:t>
            </a:r>
            <a:r>
              <a:rPr lang="en-AU" sz="1200" dirty="0" err="1"/>
              <a:t>center</a:t>
            </a:r>
            <a:r>
              <a:rPr lang="en-AU" sz="1200" dirty="0"/>
              <a:t> of suburbs and surrounding train stations – Google API call</a:t>
            </a:r>
          </a:p>
          <a:p>
            <a:pPr marL="342900" indent="-342900">
              <a:buAutoNum type="arabicPeriod"/>
            </a:pPr>
            <a:endParaRPr lang="en-AU" sz="1200" dirty="0"/>
          </a:p>
          <a:p>
            <a:r>
              <a:rPr lang="en-AU" sz="1200" dirty="0"/>
              <a:t>Note: The analysis used data from 2016-2018 because market behaviour changed afterward due to COVID pandemic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91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include fill Na, rename columns, change data types, filter and </a:t>
            </a:r>
            <a:r>
              <a:rPr lang="en-US"/>
              <a:t>drop columns</a:t>
            </a:r>
            <a:endParaRPr lang="en-US" dirty="0"/>
          </a:p>
          <a:p>
            <a:r>
              <a:rPr lang="en-US" dirty="0"/>
              <a:t>Functions are customized for specific dataset.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65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sz="1200" dirty="0"/>
              <a:t>Drop rows that contains no sales record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Drop unwanted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Rename column names for easier recognition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200" dirty="0"/>
              <a:t>Change data type for easier calculation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22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Closer to a train station or more options of train stations means more convenience.</a:t>
            </a:r>
          </a:p>
          <a:p>
            <a:r>
              <a:rPr lang="en-US" dirty="0"/>
              <a:t>Some people in those area rarely drive. In saying that they save some budget on maintaining a vehicle, so it sounds reasonable for those suburbs to have a higher house price.</a:t>
            </a:r>
          </a:p>
          <a:p>
            <a:r>
              <a:rPr lang="en-US" dirty="0"/>
              <a:t>This analysis is based on this to </a:t>
            </a:r>
            <a:r>
              <a:rPr lang="en-US" dirty="0" err="1"/>
              <a:t>ry</a:t>
            </a:r>
            <a:r>
              <a:rPr lang="en-US" dirty="0"/>
              <a:t> and prove </a:t>
            </a:r>
            <a:r>
              <a:rPr lang="en-US"/>
              <a:t>this relationship.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0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API call is Geocode call to try find and out the center point of a suburb for the next part</a:t>
            </a:r>
          </a:p>
          <a:p>
            <a:r>
              <a:rPr lang="en-US" dirty="0"/>
              <a:t>Second call is a nearby search to find the train stations surround a suburb within 3 km radius</a:t>
            </a:r>
          </a:p>
          <a:p>
            <a:r>
              <a:rPr lang="en-US" dirty="0"/>
              <a:t>Out of all the data source, Google map system is by far the most accurate and widely used for location search, thus I chose google API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FF43B-341D-42C8-B633-A7F1B87DFB3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30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56E7DE20-A64E-4C53-B7B1-F46659CC9F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1" r="17552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4" name="Title 2">
            <a:extLst>
              <a:ext uri="{FF2B5EF4-FFF2-40B4-BE49-F238E27FC236}">
                <a16:creationId xmlns:a16="http://schemas.microsoft.com/office/drawing/2014/main" id="{FFCE371A-442A-46BE-BF7D-26AE1D7B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137160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sz="4000" dirty="0"/>
              <a:t>Group 3</a:t>
            </a:r>
          </a:p>
        </p:txBody>
      </p:sp>
      <p:sp>
        <p:nvSpPr>
          <p:cNvPr id="3085" name="Text Placeholder 3">
            <a:extLst>
              <a:ext uri="{FF2B5EF4-FFF2-40B4-BE49-F238E27FC236}">
                <a16:creationId xmlns:a16="http://schemas.microsoft.com/office/drawing/2014/main" id="{773D5016-B7A3-4356-8BC3-570CFC6F7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51948"/>
            <a:ext cx="3144774" cy="3511296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Franco – Data collection and basic cleaning. Analysis for house price and train stations</a:t>
            </a:r>
          </a:p>
          <a:p>
            <a:r>
              <a:rPr lang="en-US" sz="1700" dirty="0"/>
              <a:t>Nasrin – Analysis for house price and distance between CBD</a:t>
            </a:r>
          </a:p>
          <a:p>
            <a:r>
              <a:rPr lang="en-US" sz="1700" dirty="0"/>
              <a:t>Catherine – Analysis for house price and crime rate</a:t>
            </a:r>
          </a:p>
          <a:p>
            <a:r>
              <a:rPr lang="en-US" sz="1700" dirty="0"/>
              <a:t>Joseph – Analysis for house price and school number and finalize</a:t>
            </a:r>
          </a:p>
        </p:txBody>
      </p:sp>
    </p:spTree>
    <p:extLst>
      <p:ext uri="{BB962C8B-B14F-4D97-AF65-F5344CB8AC3E}">
        <p14:creationId xmlns:p14="http://schemas.microsoft.com/office/powerpoint/2010/main" val="27824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030C-B723-4801-A17B-B8A8D937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B0604020202020204" pitchFamily="18" charset="0"/>
              </a:rPr>
              <a:t>Conclusion based on this analysis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House price and number of train stations surrounding have a </a:t>
            </a:r>
            <a:r>
              <a:rPr lang="en-US" b="1" dirty="0"/>
              <a:t>positive</a:t>
            </a:r>
            <a:r>
              <a:rPr lang="en-US" dirty="0"/>
              <a:t> relationship</a:t>
            </a:r>
            <a:endParaRPr lang="en-AU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1C6BD00-4A0D-4F77-BC2A-0582E89DB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22790"/>
            <a:ext cx="4664075" cy="310938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75293-2A89-40BF-98D1-B67643F9A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84185" y="3491345"/>
            <a:ext cx="5241016" cy="8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5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C64-25F2-4151-8E36-FCCF0ADF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52" y="1413859"/>
            <a:ext cx="8933688" cy="2406895"/>
          </a:xfrm>
        </p:spPr>
        <p:txBody>
          <a:bodyPr/>
          <a:lstStyle/>
          <a:p>
            <a:r>
              <a:rPr lang="en-AU" dirty="0"/>
              <a:t>hypothesis 2: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33DC3C-FA15-4F90-985F-117C1C53D3EE}"/>
              </a:ext>
            </a:extLst>
          </p:cNvPr>
          <p:cNvSpPr txBox="1">
            <a:spLocks/>
          </p:cNvSpPr>
          <p:nvPr/>
        </p:nvSpPr>
        <p:spPr>
          <a:xfrm>
            <a:off x="1629156" y="3325091"/>
            <a:ext cx="8939784" cy="640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algn="ctr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The distance from CBD has direct correlation to the house pricing. </a:t>
            </a:r>
          </a:p>
          <a:p>
            <a:pPr marR="0" lvl="1" algn="ctr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entury Gothic (Body)"/>
                <a:ea typeface="Times New Roman" panose="02020603050405020304" pitchFamily="18" charset="0"/>
                <a:cs typeface="Times New Roman" panose="02020603050405020304" pitchFamily="18" charset="0"/>
              </a:rPr>
              <a:t>The closer to the CBD, the higher the house price</a:t>
            </a:r>
            <a:endParaRPr lang="en-AU" sz="3000" dirty="0">
              <a:latin typeface="Century Gothic (Body)"/>
            </a:endParaRPr>
          </a:p>
          <a:p>
            <a:pPr marR="0" lvl="1" algn="just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22390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E96-4AFC-4DA9-A8A2-D7A0CEE1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house prices in all suburbs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1462-1BE0-4A94-B3CC-44A210968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 &lt;r &lt;0.5 =&gt;  Weak Relationship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E4B36-8553-451B-A3AE-3EFA9ADB7E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1" y="1925141"/>
            <a:ext cx="5326874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3F4-871C-4CD1-8A6A-AA5E0E15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10 highest house prices by suburbs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ABD3-7364-4B64-A3DA-36F161C7D1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5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Downward </a:t>
            </a:r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5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E635E-C712-404B-B60D-73F7A1611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9" y="2103438"/>
            <a:ext cx="430583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CBEE-7DE8-4412-A384-A60A1EF6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Top 10 highest house prices by suburbs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63BD8-772A-4E84-AC4D-A5E55010C5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+ 2.05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-0.46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0.77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15771-4B87-4E4A-951E-5A2A0CD0C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EA7A-9767-47F3-96F7-F418FFD7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highest house prices by suburb &amp; type</a:t>
            </a:r>
            <a:br>
              <a:rPr lang="en-US" sz="40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72457-4C7B-45E6-AFE5-AEE915BBFC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(House Type: House)</a:t>
            </a:r>
          </a:p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E2B3A-4FED-460F-9BA6-5485A32E0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87" y="2103438"/>
            <a:ext cx="3952900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2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51DA-9632-4C20-9850-37F9386F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highest house prices by suburbs &amp; type</a:t>
            </a:r>
            <a:br>
              <a:rPr lang="en-US" dirty="0"/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CD876-EFAC-4040-98B1-1CD4CCDB2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-0.04 X + 2.66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-0.31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0.17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EB2B8-6CED-436A-A12B-5CFA6895C6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45" y="2103438"/>
            <a:ext cx="375658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DF1-5EB2-40C1-B713-4518F618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20 lowest house prices by suburb&amp; type</a:t>
            </a:r>
            <a:br>
              <a:rPr lang="en-US" sz="32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D47B-C486-4229-9D3C-A68983F84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</a:t>
            </a:r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townhouse and unit type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A0535-A1CE-4182-A9CF-F99DEF391C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85" y="2103438"/>
            <a:ext cx="4057104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D276-13BF-4D94-9FE6-CC1DABDF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10 nearest house to CBD by suburb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EE8E-7995-43E4-9E87-E9D1DFBC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0.53 &gt;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0.11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8E822-EB7B-499D-8F14-4395E18661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4FBE-80A3-49F1-B492-F27F1D19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type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E522-6D7D-44E0-97EF-38B872A06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house type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2E804-98FC-4336-ABEB-E572F688B8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24" y="2103438"/>
            <a:ext cx="389962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House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8C13-24E1-48A7-85AE-1CB1DA34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type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DCBC6-7520-4CBC-A959-DDBBD137E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0.22 X + 0.76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0.19 &lt;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0.42 &gt;0.05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approved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9E869-CEF4-4D9F-B873-FB2FB53B0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45" y="2103438"/>
            <a:ext cx="375658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EDDA-AF52-4FD3-89B0-0F7E6BDC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20 nearest houses to CBD by suburb &amp; year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D29D6-47D4-4782-B863-27F919F8A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 Trend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 from 2018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56E8E-7B45-4521-A504-6CE6B4B3F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59" y="2103438"/>
            <a:ext cx="370015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A642-930A-44FA-8F8F-72158C4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20 nearest houses to CBD by suburb &amp; year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CB348-C46C-4C6E-8698-C26ECDA0E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0.25 X + 0.64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0.47 &lt;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0.03&lt;0.05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BD5B6-4DEB-4971-A8D3-989584228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7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6934-4024-49C0-9DC4-4EA75AAC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house prices in different distance groups (bins)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12FCB-15EC-4316-BAEF-8737E85F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 Trend</a:t>
            </a:r>
            <a:endParaRPr lang="en-AU" sz="45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6FC7D-B6F2-415F-9336-446F359D8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83142"/>
            <a:ext cx="4664075" cy="35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B15-682D-40E8-832A-6A14013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house prices in different distance groups (bins)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C914-4086-4A0E-9055-9286370E9D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 -0.01 X + 1.18</a:t>
            </a:r>
            <a:br>
              <a:rPr lang="en-US" sz="18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orrelation Coefficient : -0.93 &gt;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P-value: 0.02&lt;0.05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(H0) is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576D2-518C-4F23-BD79-DBD3E4530F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9307-D21F-478C-A752-053E023C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for Hypothesis 2: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EC18-A7AB-4682-9568-A45ABF0B1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799" y="2777836"/>
            <a:ext cx="10058399" cy="30743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 relationship between average of house price and distance to Melbourne CBD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closer to the CBD the higher the house price)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501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7D19-4A71-454B-9FAD-F93D572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325091"/>
            <a:ext cx="8939784" cy="64041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AU" sz="3000" dirty="0"/>
              <a:t>Crime rate will affect the house price negatively. The higher the crime rate in the suburb, the less likely the house price will increase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5F4E01-4FF5-4D8D-94B7-937E52836F70}"/>
              </a:ext>
            </a:extLst>
          </p:cNvPr>
          <p:cNvSpPr txBox="1">
            <a:spLocks/>
          </p:cNvSpPr>
          <p:nvPr/>
        </p:nvSpPr>
        <p:spPr>
          <a:xfrm>
            <a:off x="1629156" y="1413864"/>
            <a:ext cx="8933688" cy="240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dirty="0" err="1"/>
              <a:t>HypothesIs</a:t>
            </a:r>
            <a:r>
              <a:rPr lang="en-AU" dirty="0"/>
              <a:t> 3:</a:t>
            </a:r>
          </a:p>
        </p:txBody>
      </p:sp>
    </p:spTree>
    <p:extLst>
      <p:ext uri="{BB962C8B-B14F-4D97-AF65-F5344CB8AC3E}">
        <p14:creationId xmlns:p14="http://schemas.microsoft.com/office/powerpoint/2010/main" val="2817077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329156-BAD4-42E8-91C2-27062B18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28" y="857388"/>
            <a:ext cx="7985760" cy="4488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9216F-8277-4039-9B5E-311B83E79313}"/>
              </a:ext>
            </a:extLst>
          </p:cNvPr>
          <p:cNvSpPr txBox="1"/>
          <p:nvPr/>
        </p:nvSpPr>
        <p:spPr>
          <a:xfrm>
            <a:off x="1066800" y="1081832"/>
            <a:ext cx="1013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Group by (aggregate method) to see the summary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 to make readings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Crime dataset- initial we have &gt;100k rows and 9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Final dataset has only 3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Merge both data frames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names for easier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Housing data – changing the datatype of the sales price – from object to float</a:t>
            </a:r>
          </a:p>
          <a:p>
            <a:endParaRPr lang="en-AU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92FEA8-EFA0-436B-A680-04375880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35" y="3040208"/>
            <a:ext cx="3133725" cy="312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39BA5E-C987-48A5-B744-AC60D14D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7714"/>
            <a:ext cx="6301394" cy="1677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048E9C-66CD-41A7-9C3C-781192D80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51167"/>
            <a:ext cx="6301394" cy="1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122DF8D2-1FF6-40D0-AB7D-286F0255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85663"/>
          </a:xfrm>
        </p:spPr>
        <p:txBody>
          <a:bodyPr anchor="ctr">
            <a:normAutofit/>
          </a:bodyPr>
          <a:lstStyle/>
          <a:p>
            <a:r>
              <a:rPr lang="en-US" dirty="0"/>
              <a:t>Look at the Past market trends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6C6F51C-C92C-4373-B65D-781E418E7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842" y="5329743"/>
            <a:ext cx="4663440" cy="522417"/>
          </a:xfrm>
        </p:spPr>
        <p:txBody>
          <a:bodyPr/>
          <a:lstStyle/>
          <a:p>
            <a:r>
              <a:rPr lang="en-US" dirty="0"/>
              <a:t>Top Suburbs house prices trend</a:t>
            </a:r>
          </a:p>
        </p:txBody>
      </p:sp>
      <p:pic>
        <p:nvPicPr>
          <p:cNvPr id="13" name="Picture 2" descr="iStock-1141156865">
            <a:extLst>
              <a:ext uri="{FF2B5EF4-FFF2-40B4-BE49-F238E27FC236}">
                <a16:creationId xmlns:a16="http://schemas.microsoft.com/office/drawing/2014/main" id="{6EFF1842-0566-4ED6-9201-1207CB7033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1" r="2686" b="-2"/>
          <a:stretch/>
        </p:blipFill>
        <p:spPr bwMode="auto">
          <a:xfrm>
            <a:off x="7048500" y="1768962"/>
            <a:ext cx="4429264" cy="3560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CB7BD-0F7C-4117-9E3E-0785CE86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42" y="1768962"/>
            <a:ext cx="5981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E7E3-C8A0-4E48-9BA3-8B8C3760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239487" cy="960295"/>
          </a:xfrm>
        </p:spPr>
        <p:txBody>
          <a:bodyPr/>
          <a:lstStyle/>
          <a:p>
            <a:r>
              <a:rPr lang="en-AU" sz="4000" dirty="0"/>
              <a:t>Evidence of Data Exploration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408F2-4623-4618-A6E1-6106C132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2710926"/>
            <a:ext cx="4663440" cy="2772465"/>
          </a:xfrm>
        </p:spPr>
        <p:txBody>
          <a:bodyPr/>
          <a:lstStyle/>
          <a:p>
            <a:r>
              <a:rPr lang="en-AU" dirty="0"/>
              <a:t>Select the top expensive suburbs from 2016-2018</a:t>
            </a:r>
          </a:p>
          <a:p>
            <a:r>
              <a:rPr lang="en-AU" dirty="0"/>
              <a:t>Find out the crime rate (2016-2018) for the selected suburbs </a:t>
            </a:r>
          </a:p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BC6A2-5191-4B79-8152-0DFD77C2F3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089796" y="1473797"/>
            <a:ext cx="5096746" cy="4599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277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D524-66E4-4B3A-876D-42EAEA56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Why this topic</a:t>
            </a:r>
            <a:endParaRPr lang="en-AU" dirty="0"/>
          </a:p>
        </p:txBody>
      </p:sp>
      <p:pic>
        <p:nvPicPr>
          <p:cNvPr id="1028" name="Picture 4" descr="Why? – design">
            <a:extLst>
              <a:ext uri="{FF2B5EF4-FFF2-40B4-BE49-F238E27FC236}">
                <a16:creationId xmlns:a16="http://schemas.microsoft.com/office/drawing/2014/main" id="{FA7A67E5-676B-447F-B413-91163BAD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484947"/>
            <a:ext cx="6858000" cy="35833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96BF-5C76-4A93-91BF-722C0664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Majority of the people  would like to settle down at some point of life, eventually we would all need to buy a property. House price could directly affect to the plan of life.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5609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C61-4FA6-4D93-9BDC-63148146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79150"/>
            <a:ext cx="10058400" cy="616646"/>
          </a:xfrm>
        </p:spPr>
        <p:txBody>
          <a:bodyPr>
            <a:noAutofit/>
          </a:bodyPr>
          <a:lstStyle/>
          <a:p>
            <a:r>
              <a:rPr lang="en-AU" sz="3000" dirty="0"/>
              <a:t>Deep Dive – The top expensive suburbs for each year</a:t>
            </a:r>
            <a:br>
              <a:rPr lang="en-AU" sz="3000" dirty="0"/>
            </a:br>
            <a:r>
              <a:rPr lang="en-AU" sz="2000" dirty="0"/>
              <a:t>How does the crime rate look like?</a:t>
            </a:r>
            <a:br>
              <a:rPr lang="en-AU" sz="2000" dirty="0"/>
            </a:br>
            <a:br>
              <a:rPr lang="en-AU" sz="3000" dirty="0"/>
            </a:br>
            <a:endParaRPr lang="en-AU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B4FDE-0108-41BC-A1E0-34C40646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36" y="1356148"/>
            <a:ext cx="4162520" cy="2606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EEF0F-D0C1-462F-A877-1181B042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35" y="1356148"/>
            <a:ext cx="4000500" cy="2606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4650C-8E3A-4827-AE5F-FCFB62A16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834" y="3879678"/>
            <a:ext cx="4000500" cy="2606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41ED0A-6955-4292-8237-8E9B88BBD22C}"/>
              </a:ext>
            </a:extLst>
          </p:cNvPr>
          <p:cNvSpPr txBox="1"/>
          <p:nvPr/>
        </p:nvSpPr>
        <p:spPr>
          <a:xfrm>
            <a:off x="5820336" y="4118642"/>
            <a:ext cx="4162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The most expensive suburbs that will have lower crime rate?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/>
              <a:t>Seems like some less expensive suburbs also have low crime rate….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384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6B4A-A7AD-4BAA-A054-38312DE0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8338"/>
            <a:ext cx="10058400" cy="1185855"/>
          </a:xfrm>
        </p:spPr>
        <p:txBody>
          <a:bodyPr>
            <a:normAutofit fontScale="90000"/>
          </a:bodyPr>
          <a:lstStyle/>
          <a:p>
            <a:r>
              <a:rPr lang="en-AU" dirty="0"/>
              <a:t>Narrowing down…</a:t>
            </a:r>
            <a:br>
              <a:rPr lang="en-AU" dirty="0"/>
            </a:br>
            <a:r>
              <a:rPr lang="en-AU" sz="2800" dirty="0"/>
              <a:t>Only selecting the top suburbs in 2016 to see the trend over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13344-5AD6-4632-BBC5-00191933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2218044"/>
            <a:ext cx="5077259" cy="2993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6C6CA-9264-4200-ABBB-6003945F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9" y="2218043"/>
            <a:ext cx="5254155" cy="29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15C00-C604-4745-915B-E4C0CDC5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403188"/>
            <a:ext cx="7696201" cy="50794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5C2789-43DE-4917-9E77-F0D4C161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700" dirty="0"/>
              <a:t>Evidence of Data Exploration </a:t>
            </a:r>
            <a:br>
              <a:rPr lang="en-AU" sz="2700" dirty="0"/>
            </a:br>
            <a:r>
              <a:rPr lang="en-AU" sz="2700" b="1" dirty="0"/>
              <a:t>Scatter plot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6E8537F-559D-4CDE-8981-6DF7CBB4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1976" y="5607514"/>
            <a:ext cx="6153374" cy="847298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(2016 – 2018)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66ECDC-D572-4BC1-B29F-5D2686AA7062}"/>
              </a:ext>
            </a:extLst>
          </p:cNvPr>
          <p:cNvSpPr txBox="1">
            <a:spLocks/>
          </p:cNvSpPr>
          <p:nvPr/>
        </p:nvSpPr>
        <p:spPr>
          <a:xfrm>
            <a:off x="8401050" y="2415810"/>
            <a:ext cx="3297174" cy="1289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We have paired numerical data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dirty="0"/>
              <a:t>Trying to find out if the two variables are related</a:t>
            </a:r>
          </a:p>
          <a:p>
            <a:pPr marL="285750" lvl="1" indent="-285750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FontTx/>
              <a:buChar char="-"/>
            </a:pPr>
            <a:r>
              <a:rPr lang="en-US" sz="1400" dirty="0"/>
              <a:t>For this instance, trying to find out if CRIME RATE is the potential cause of the rise of house price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?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794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FC0E-5AAA-4A5B-BF4B-4403CCD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Exploration </a:t>
            </a:r>
            <a:br>
              <a:rPr lang="en-AU" dirty="0"/>
            </a:br>
            <a:r>
              <a:rPr lang="en-AU" sz="3000" dirty="0"/>
              <a:t>Scatter plot for each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6C864-CE73-4B25-B2B9-9ABA2FD9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3" y="2249431"/>
            <a:ext cx="3356293" cy="2476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D64B2-3EF6-4E5D-907D-515FEBFF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53" y="2249431"/>
            <a:ext cx="3356293" cy="247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192A5-54E5-4251-9B81-9F088BA2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563" y="2249432"/>
            <a:ext cx="3402451" cy="2476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4703C-2027-408C-9472-564B7FF57470}"/>
              </a:ext>
            </a:extLst>
          </p:cNvPr>
          <p:cNvSpPr txBox="1"/>
          <p:nvPr/>
        </p:nvSpPr>
        <p:spPr>
          <a:xfrm>
            <a:off x="3199729" y="4961347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Crime rate vs Avg House Price (by the suburbs)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4E0F-8A5C-4A39-9397-093357022E68}"/>
              </a:ext>
            </a:extLst>
          </p:cNvPr>
          <p:cNvSpPr txBox="1"/>
          <p:nvPr/>
        </p:nvSpPr>
        <p:spPr>
          <a:xfrm>
            <a:off x="4023360" y="5272284"/>
            <a:ext cx="37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- Negative correlation…?</a:t>
            </a:r>
          </a:p>
        </p:txBody>
      </p:sp>
    </p:spTree>
    <p:extLst>
      <p:ext uri="{BB962C8B-B14F-4D97-AF65-F5344CB8AC3E}">
        <p14:creationId xmlns:p14="http://schemas.microsoft.com/office/powerpoint/2010/main" val="1204627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D18BA8-00F9-4F22-A5FF-AE2A80662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3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9B21D8B-0E4F-4689-81A7-3CD7742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orrelation </a:t>
            </a:r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nalysis for Top Expensive Suburbs</a:t>
            </a:r>
            <a:endParaRPr lang="en-US" sz="20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5822EFD-30D0-4631-B732-2F68A25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Negative correlation between the two factors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6909-CFEA-4AB2-99BA-B334D768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899246"/>
            <a:ext cx="6381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6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AD822B44-27A3-4111-B917-2089455A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142169"/>
          </a:xfrm>
        </p:spPr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Correlation Analysis for Top Crime Rate Suburbs</a:t>
            </a:r>
            <a:endParaRPr lang="en-US" sz="24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1C7B312-70E5-423E-ABFF-449AB278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1828800"/>
            <a:ext cx="3144774" cy="40690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Top crime rate suburbs for each year, with their average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seems like there’s a negative correlation between both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A586E-72B5-4F75-952C-BAFF2FE0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66" y="510921"/>
            <a:ext cx="72675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82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74E7194-31A6-4297-A890-780360DA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A7BF121-5C1B-4C0C-BDD8-0EAB7F92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146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024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62CCD-F9F9-474C-94AC-071C7C8F80B3}"/>
              </a:ext>
            </a:extLst>
          </p:cNvPr>
          <p:cNvSpPr txBox="1">
            <a:spLocks/>
          </p:cNvSpPr>
          <p:nvPr/>
        </p:nvSpPr>
        <p:spPr>
          <a:xfrm>
            <a:off x="1635252" y="1413859"/>
            <a:ext cx="8933688" cy="2406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dirty="0"/>
              <a:t>hypothesis 4: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0E0483-0432-47E1-BD1C-95450F0AAF60}"/>
              </a:ext>
            </a:extLst>
          </p:cNvPr>
          <p:cNvSpPr txBox="1">
            <a:spLocks/>
          </p:cNvSpPr>
          <p:nvPr/>
        </p:nvSpPr>
        <p:spPr>
          <a:xfrm>
            <a:off x="1635252" y="3041922"/>
            <a:ext cx="8939784" cy="6404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tabLst>
                <a:tab pos="2633663" algn="l"/>
              </a:tabLst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fontAlgn="base"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AU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School is one of the main reasons for the surge in house prices of specific suburb. Both private and public school play a big role when it comes to choosing the right suburb to live in.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3934855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09CE3-C213-4441-A9AE-C27C43B86582}"/>
              </a:ext>
            </a:extLst>
          </p:cNvPr>
          <p:cNvSpPr/>
          <p:nvPr/>
        </p:nvSpPr>
        <p:spPr>
          <a:xfrm>
            <a:off x="972870" y="4088011"/>
            <a:ext cx="925852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000" b="1" dirty="0"/>
              <a:t>The House prices in a suburb are affected by the number of Schools in that suburb</a:t>
            </a:r>
          </a:p>
          <a:p>
            <a:br>
              <a:rPr lang="en-AU" dirty="0"/>
            </a:br>
            <a:endParaRPr lang="en-AU" dirty="0"/>
          </a:p>
          <a:p>
            <a:endParaRPr lang="en-AU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Picture 5" descr="A picture containing building, sky, outdoor, grass&#10;&#10;Description automatically generated">
            <a:extLst>
              <a:ext uri="{FF2B5EF4-FFF2-40B4-BE49-F238E27FC236}">
                <a16:creationId xmlns:a16="http://schemas.microsoft.com/office/drawing/2014/main" id="{B29E3A86-37EC-DC42-9DCA-A963043F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5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AC6C87-AE36-4343-BDD3-8AF1606C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5" y="2755075"/>
            <a:ext cx="11447813" cy="2722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8738B-0A2C-884C-ACC5-781E7796B062}"/>
              </a:ext>
            </a:extLst>
          </p:cNvPr>
          <p:cNvSpPr txBox="1"/>
          <p:nvPr/>
        </p:nvSpPr>
        <p:spPr>
          <a:xfrm>
            <a:off x="2458193" y="1092530"/>
            <a:ext cx="634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Melbourne Housing Sales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Schools Dataset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391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A7FF6421-D605-4A42-A7C0-173834F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Key Steps for the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1B6B4-DE1E-4524-9EC5-C880015E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11780"/>
            <a:ext cx="4663440" cy="2331720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00AAB8-024F-408F-B475-F1AF2779B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1" y="1882588"/>
            <a:ext cx="5063129" cy="396957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and filter reliable historical data</a:t>
            </a:r>
          </a:p>
          <a:p>
            <a:pPr marL="342900" indent="-342900">
              <a:buAutoNum type="arabicPeriod"/>
            </a:pPr>
            <a:r>
              <a:rPr lang="en-US" dirty="0"/>
              <a:t>Determine the factors that will affect the house price and search for relevant dataset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/>
              <a:t>Set up hypotheses</a:t>
            </a:r>
          </a:p>
          <a:p>
            <a:pPr marL="342900" indent="-342900">
              <a:buAutoNum type="arabicPeriod"/>
            </a:pPr>
            <a:r>
              <a:rPr lang="en-US" dirty="0"/>
              <a:t>Look into the factors by analyzing the data we have</a:t>
            </a:r>
          </a:p>
        </p:txBody>
      </p:sp>
    </p:spTree>
    <p:extLst>
      <p:ext uri="{BB962C8B-B14F-4D97-AF65-F5344CB8AC3E}">
        <p14:creationId xmlns:p14="http://schemas.microsoft.com/office/powerpoint/2010/main" val="2757353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A1B9E-8BE9-0748-9A63-98017378DEBF}"/>
              </a:ext>
            </a:extLst>
          </p:cNvPr>
          <p:cNvSpPr/>
          <p:nvPr/>
        </p:nvSpPr>
        <p:spPr>
          <a:xfrm>
            <a:off x="7574692" y="1598478"/>
            <a:ext cx="35711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000000"/>
                </a:solidFill>
                <a:latin typeface="Helvetica Neue" panose="02000503000000020004" pitchFamily="2" charset="0"/>
              </a:rPr>
              <a:t>Obtain Values </a:t>
            </a:r>
          </a:p>
          <a:p>
            <a:endParaRPr lang="en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en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Average House Price</a:t>
            </a:r>
          </a:p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E</a:t>
            </a:r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ach Suburb</a:t>
            </a:r>
          </a:p>
          <a:p>
            <a:endParaRPr lang="en-AU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</a:t>
            </a:r>
          </a:p>
          <a:p>
            <a:endParaRPr lang="en-AU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N</a:t>
            </a:r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umber of Schools</a:t>
            </a:r>
          </a:p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E</a:t>
            </a:r>
            <a:r>
              <a:rPr lang="en-AU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ach suburb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5C35CE8-91FF-C043-91CC-490972B4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4" y="782944"/>
            <a:ext cx="5461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06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BF4DF6C-6657-DC49-9211-D764FB5E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019433"/>
            <a:ext cx="6952735" cy="4635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B629A-037F-3C48-BEE3-6897C7E1F260}"/>
              </a:ext>
            </a:extLst>
          </p:cNvPr>
          <p:cNvSpPr txBox="1"/>
          <p:nvPr/>
        </p:nvSpPr>
        <p:spPr>
          <a:xfrm>
            <a:off x="7426409" y="1905326"/>
            <a:ext cx="3818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Even if there are 10 -14 schools in some suburbs.. the Average House Price stayed around 500 k to 750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E9C50-C4CE-CD4E-8D20-361751CC80AE}"/>
              </a:ext>
            </a:extLst>
          </p:cNvPr>
          <p:cNvSpPr txBox="1"/>
          <p:nvPr/>
        </p:nvSpPr>
        <p:spPr>
          <a:xfrm>
            <a:off x="7426409" y="3486676"/>
            <a:ext cx="344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Houses over 1.25 mil does not necessarily have a lot of Schools in their respective suburbs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23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FD0B7E-6BA6-7F40-967D-73E1E3F4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4" y="1369877"/>
            <a:ext cx="6922874" cy="46152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97746-92A3-5A43-9AEC-D30E8CC4C2EB}"/>
              </a:ext>
            </a:extLst>
          </p:cNvPr>
          <p:cNvSpPr txBox="1"/>
          <p:nvPr/>
        </p:nvSpPr>
        <p:spPr>
          <a:xfrm>
            <a:off x="7549978" y="1932109"/>
            <a:ext cx="327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get a better picture we made Groups based on School Count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B01E6-2867-1042-9514-102AA0FC7C22}"/>
              </a:ext>
            </a:extLst>
          </p:cNvPr>
          <p:cNvSpPr txBox="1"/>
          <p:nvPr/>
        </p:nvSpPr>
        <p:spPr>
          <a:xfrm>
            <a:off x="7549978" y="3132438"/>
            <a:ext cx="3583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lot of suburbs with school count less than 4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that did not really really stop suburbs having high House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403E5-27D5-EB4E-ACC7-F52960C8070A}"/>
              </a:ext>
            </a:extLst>
          </p:cNvPr>
          <p:cNvSpPr txBox="1"/>
          <p:nvPr/>
        </p:nvSpPr>
        <p:spPr>
          <a:xfrm>
            <a:off x="2903838" y="679622"/>
            <a:ext cx="59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School Count - Binning</a:t>
            </a:r>
          </a:p>
        </p:txBody>
      </p:sp>
    </p:spTree>
    <p:extLst>
      <p:ext uri="{BB962C8B-B14F-4D97-AF65-F5344CB8AC3E}">
        <p14:creationId xmlns:p14="http://schemas.microsoft.com/office/powerpoint/2010/main" val="1505337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6B60098-D1DD-F943-9C35-0B6AA026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1308443"/>
            <a:ext cx="7203989" cy="4712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A8957-27F9-2F4F-8CEF-9FEA6050EB2C}"/>
              </a:ext>
            </a:extLst>
          </p:cNvPr>
          <p:cNvSpPr txBox="1"/>
          <p:nvPr/>
        </p:nvSpPr>
        <p:spPr>
          <a:xfrm>
            <a:off x="7058798" y="1864316"/>
            <a:ext cx="4559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a different angle of this </a:t>
            </a:r>
            <a:r>
              <a:rPr lang="en-US" dirty="0" err="1"/>
              <a:t>Visualisation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got the Average house price of each Council and compared that to number of Schools in that council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AE7EE-7F18-464B-B5EA-88ECA7C7B7FE}"/>
              </a:ext>
            </a:extLst>
          </p:cNvPr>
          <p:cNvSpPr txBox="1"/>
          <p:nvPr/>
        </p:nvSpPr>
        <p:spPr>
          <a:xfrm>
            <a:off x="7173096" y="4045114"/>
            <a:ext cx="415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still the distribution was quite even </a:t>
            </a:r>
          </a:p>
          <a:p>
            <a:endParaRPr lang="en-US" dirty="0"/>
          </a:p>
          <a:p>
            <a:r>
              <a:rPr lang="en-US" dirty="0"/>
              <a:t>Not much relation going on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B01D6-AF86-AA4C-B613-B2DD95A983CF}"/>
              </a:ext>
            </a:extLst>
          </p:cNvPr>
          <p:cNvSpPr txBox="1"/>
          <p:nvPr/>
        </p:nvSpPr>
        <p:spPr>
          <a:xfrm>
            <a:off x="4431957" y="791334"/>
            <a:ext cx="776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Based on Council Area</a:t>
            </a:r>
          </a:p>
        </p:txBody>
      </p:sp>
    </p:spTree>
    <p:extLst>
      <p:ext uri="{BB962C8B-B14F-4D97-AF65-F5344CB8AC3E}">
        <p14:creationId xmlns:p14="http://schemas.microsoft.com/office/powerpoint/2010/main" val="3920675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5720387-B3B6-8345-8C63-6179AC09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3" y="1044145"/>
            <a:ext cx="6829168" cy="4552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28129-063C-4649-BE38-30C9B8882BFE}"/>
              </a:ext>
            </a:extLst>
          </p:cNvPr>
          <p:cNvSpPr txBox="1"/>
          <p:nvPr/>
        </p:nvSpPr>
        <p:spPr>
          <a:xfrm>
            <a:off x="7587048" y="2714021"/>
            <a:ext cx="390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equation</a:t>
            </a:r>
          </a:p>
          <a:p>
            <a:r>
              <a:rPr lang="en-US" dirty="0"/>
              <a:t> </a:t>
            </a:r>
          </a:p>
          <a:p>
            <a:r>
              <a:rPr lang="en-AU" b="1" dirty="0"/>
              <a:t>The correlation coefficient is -0.04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40A23-09F8-5049-BCB4-602B6F26E629}"/>
              </a:ext>
            </a:extLst>
          </p:cNvPr>
          <p:cNvSpPr txBox="1"/>
          <p:nvPr/>
        </p:nvSpPr>
        <p:spPr>
          <a:xfrm>
            <a:off x="7587048" y="4042890"/>
            <a:ext cx="345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slight negative correlation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8EA9B-ECA8-6249-8C1A-70B36DB7BC71}"/>
              </a:ext>
            </a:extLst>
          </p:cNvPr>
          <p:cNvSpPr txBox="1"/>
          <p:nvPr/>
        </p:nvSpPr>
        <p:spPr>
          <a:xfrm>
            <a:off x="7587048" y="1532237"/>
            <a:ext cx="4287794" cy="95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House Price </a:t>
            </a:r>
          </a:p>
          <a:p>
            <a:r>
              <a:rPr lang="en-US" dirty="0"/>
              <a:t>VS </a:t>
            </a:r>
          </a:p>
          <a:p>
            <a:r>
              <a:rPr lang="en-US" dirty="0"/>
              <a:t>School Count</a:t>
            </a:r>
          </a:p>
        </p:txBody>
      </p:sp>
    </p:spTree>
    <p:extLst>
      <p:ext uri="{BB962C8B-B14F-4D97-AF65-F5344CB8AC3E}">
        <p14:creationId xmlns:p14="http://schemas.microsoft.com/office/powerpoint/2010/main" val="3437199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32110C7-0FA0-3441-8AFF-F64F6DF2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9" y="932935"/>
            <a:ext cx="7521146" cy="548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D4F305-035A-4E41-9DFA-5D12F48E260A}"/>
              </a:ext>
            </a:extLst>
          </p:cNvPr>
          <p:cNvSpPr txBox="1">
            <a:spLocks/>
          </p:cNvSpPr>
          <p:nvPr/>
        </p:nvSpPr>
        <p:spPr>
          <a:xfrm>
            <a:off x="8019535" y="1618778"/>
            <a:ext cx="3439297" cy="27184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AU" sz="2000" b="1" dirty="0"/>
              <a:t>Impact of </a:t>
            </a:r>
          </a:p>
          <a:p>
            <a:endParaRPr lang="en-AU" sz="2000" b="1" dirty="0"/>
          </a:p>
          <a:p>
            <a:r>
              <a:rPr lang="en-AU" sz="2000" b="1" dirty="0"/>
              <a:t>Government  </a:t>
            </a:r>
          </a:p>
          <a:p>
            <a:r>
              <a:rPr lang="en-AU" sz="2000" b="1" dirty="0"/>
              <a:t>vs</a:t>
            </a:r>
          </a:p>
          <a:p>
            <a:r>
              <a:rPr lang="en-AU" sz="2000" b="1" dirty="0"/>
              <a:t>Private Schools</a:t>
            </a:r>
          </a:p>
          <a:p>
            <a:endParaRPr lang="en-AU" sz="2000" b="1" dirty="0"/>
          </a:p>
          <a:p>
            <a:r>
              <a:rPr lang="en-AU" sz="2000" b="1" dirty="0"/>
              <a:t>On </a:t>
            </a:r>
          </a:p>
          <a:p>
            <a:r>
              <a:rPr lang="en-AU" sz="2000" b="1" dirty="0"/>
              <a:t>House prices </a:t>
            </a:r>
          </a:p>
          <a:p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518788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F6888C-5BCA-2B43-B446-C65ACA07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5" y="201140"/>
            <a:ext cx="11740292" cy="386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B97BE-7DAB-7741-92DA-FF10F36FE79E}"/>
              </a:ext>
            </a:extLst>
          </p:cNvPr>
          <p:cNvSpPr txBox="1"/>
          <p:nvPr/>
        </p:nvSpPr>
        <p:spPr>
          <a:xfrm>
            <a:off x="1050325" y="4238367"/>
            <a:ext cx="1045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correlation coefficient between Government schools and House Price is </a:t>
            </a:r>
            <a:r>
              <a:rPr lang="en-AU" b="1" dirty="0"/>
              <a:t>-0.21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correlation coefficient between Private Schools and House Price is </a:t>
            </a:r>
            <a:r>
              <a:rPr lang="en-AU" b="1" dirty="0"/>
              <a:t>-0.11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CAE49-0AFF-A14A-82FC-75D85E12F91E}"/>
              </a:ext>
            </a:extLst>
          </p:cNvPr>
          <p:cNvSpPr txBox="1"/>
          <p:nvPr/>
        </p:nvSpPr>
        <p:spPr>
          <a:xfrm>
            <a:off x="1050325" y="5615123"/>
            <a:ext cx="1045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Private schools have a better impact on House Prices compared to Government Schools</a:t>
            </a:r>
          </a:p>
        </p:txBody>
      </p:sp>
    </p:spTree>
    <p:extLst>
      <p:ext uri="{BB962C8B-B14F-4D97-AF65-F5344CB8AC3E}">
        <p14:creationId xmlns:p14="http://schemas.microsoft.com/office/powerpoint/2010/main" val="25820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65F3-64C4-3742-98BB-5ED32363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 Vs  Private  - </a:t>
            </a:r>
            <a:r>
              <a:rPr lang="en-US" dirty="0" err="1"/>
              <a:t>Corr</a:t>
            </a:r>
            <a:r>
              <a:rPr lang="en-US" dirty="0"/>
              <a:t>()</a:t>
            </a: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ACBF7F9-0DC2-5D44-B1EB-4B8465B0B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878" y="4208401"/>
            <a:ext cx="5157787" cy="11650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1FAE1-2E3A-E847-AD5D-01FE30A8F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6977" y="3996619"/>
            <a:ext cx="5183188" cy="1588590"/>
          </a:xfrm>
        </p:spPr>
        <p:txBody>
          <a:bodyPr>
            <a:normAutofit fontScale="92500" lnSpcReduction="10000"/>
          </a:bodyPr>
          <a:lstStyle/>
          <a:p>
            <a:endParaRPr lang="en-AU" sz="2000" b="0" dirty="0"/>
          </a:p>
          <a:p>
            <a:r>
              <a:rPr lang="en-AU" sz="2000" dirty="0"/>
              <a:t>Private Schools</a:t>
            </a:r>
          </a:p>
          <a:p>
            <a:endParaRPr lang="en-AU" sz="2000" b="0" dirty="0"/>
          </a:p>
          <a:p>
            <a:r>
              <a:rPr lang="en-AU" sz="2000" b="0" dirty="0"/>
              <a:t>The correlation coefficient between Private Schools and House Price is -0.11</a:t>
            </a:r>
          </a:p>
          <a:p>
            <a:endParaRPr lang="en-US" dirty="0"/>
          </a:p>
        </p:txBody>
      </p:sp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D122DB-2B14-E34D-8F3C-7CE89CE712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8477" y="2299917"/>
            <a:ext cx="5183188" cy="1196120"/>
          </a:xfr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0384848-E1AD-A047-AB34-896D53748A9D}"/>
              </a:ext>
            </a:extLst>
          </p:cNvPr>
          <p:cNvSpPr txBox="1">
            <a:spLocks/>
          </p:cNvSpPr>
          <p:nvPr/>
        </p:nvSpPr>
        <p:spPr>
          <a:xfrm>
            <a:off x="6227635" y="1969979"/>
            <a:ext cx="5183188" cy="1588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2000" b="0" dirty="0"/>
          </a:p>
          <a:p>
            <a:r>
              <a:rPr lang="en-AU" sz="2000" dirty="0"/>
              <a:t>Government Schools</a:t>
            </a:r>
          </a:p>
          <a:p>
            <a:endParaRPr lang="en-AU" sz="2000" b="0" dirty="0"/>
          </a:p>
          <a:p>
            <a:r>
              <a:rPr lang="en-AU" sz="2000" b="0" dirty="0"/>
              <a:t>The correlation coefficient between Private Schools and House Price is -0.21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D7838-26FE-4145-984F-5C96A9B1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5" y="2107967"/>
            <a:ext cx="11392930" cy="4082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6DF54-00C7-CF41-A101-9C2DA63E617D}"/>
              </a:ext>
            </a:extLst>
          </p:cNvPr>
          <p:cNvSpPr txBox="1"/>
          <p:nvPr/>
        </p:nvSpPr>
        <p:spPr>
          <a:xfrm>
            <a:off x="1223320" y="1136821"/>
            <a:ext cx="10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Overall Correlation - Different Factors vs House Prices</a:t>
            </a:r>
          </a:p>
        </p:txBody>
      </p:sp>
    </p:spTree>
    <p:extLst>
      <p:ext uri="{BB962C8B-B14F-4D97-AF65-F5344CB8AC3E}">
        <p14:creationId xmlns:p14="http://schemas.microsoft.com/office/powerpoint/2010/main" val="247427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A26F-32DE-4CEF-BC56-6B26C7EA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862945" cy="1371600"/>
          </a:xfrm>
        </p:spPr>
        <p:txBody>
          <a:bodyPr/>
          <a:lstStyle/>
          <a:p>
            <a:r>
              <a:rPr lang="en-US" dirty="0"/>
              <a:t>Data source for analysis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C6B81-93BD-4849-8D9B-F72F76511BE8}"/>
              </a:ext>
            </a:extLst>
          </p:cNvPr>
          <p:cNvSpPr txBox="1"/>
          <p:nvPr/>
        </p:nvSpPr>
        <p:spPr>
          <a:xfrm>
            <a:off x="972288" y="2982705"/>
            <a:ext cx="101332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AU" sz="1400" dirty="0"/>
          </a:p>
          <a:p>
            <a:pPr marL="342900" indent="-342900">
              <a:buAutoNum type="arabicPeriod"/>
            </a:pPr>
            <a:r>
              <a:rPr lang="en-AU" sz="1400" dirty="0"/>
              <a:t>House sales record from 2016 – 2018 that covers over 30,000 record and 345 suburbs – CSV from Kaggle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List of all the schools in Melbourne – no school rating – CSV from Victoria Government website </a:t>
            </a:r>
          </a:p>
          <a:p>
            <a:pPr marL="342900" indent="-342900">
              <a:buFontTx/>
              <a:buAutoNum type="arabicPeriod"/>
            </a:pPr>
            <a:r>
              <a:rPr lang="en-AU" sz="1400" dirty="0"/>
              <a:t>Crime rate data – CSV from Victoria Government website</a:t>
            </a:r>
          </a:p>
          <a:p>
            <a:pPr marL="342900" indent="-342900">
              <a:buAutoNum type="arabicPeriod"/>
            </a:pPr>
            <a:r>
              <a:rPr lang="en-AU" sz="1400" dirty="0"/>
              <a:t>Latitude, Longitude of </a:t>
            </a:r>
            <a:r>
              <a:rPr lang="en-AU" sz="1400" dirty="0" err="1"/>
              <a:t>center</a:t>
            </a:r>
            <a:r>
              <a:rPr lang="en-AU" sz="1400" dirty="0"/>
              <a:t> of suburbs and surrounding train stations – Google API call</a:t>
            </a:r>
          </a:p>
          <a:p>
            <a:pPr marL="342900" indent="-342900">
              <a:buAutoNum type="arabicPeriod"/>
            </a:pPr>
            <a:endParaRPr lang="en-AU" sz="1400" dirty="0"/>
          </a:p>
          <a:p>
            <a:r>
              <a:rPr lang="en-AU" sz="1400" dirty="0"/>
              <a:t>Note: The analysis used data from 2016-2018 because market behaviour changed afterward due to COVID pandemic</a:t>
            </a:r>
          </a:p>
        </p:txBody>
      </p:sp>
      <p:pic>
        <p:nvPicPr>
          <p:cNvPr id="2052" name="Picture 4" descr="Useful Business Information Provided through Production Data  ReportsProduction Data">
            <a:extLst>
              <a:ext uri="{FF2B5EF4-FFF2-40B4-BE49-F238E27FC236}">
                <a16:creationId xmlns:a16="http://schemas.microsoft.com/office/drawing/2014/main" id="{ACE9E91F-0D05-43E8-9431-DBAFF802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95" y="642594"/>
            <a:ext cx="5467392" cy="21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9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255AB0-6D64-4DE5-BC0A-09A55EF3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577115"/>
            <a:ext cx="5576455" cy="5703771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08A00D8E-D73C-4C0F-855D-215ECD5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9" y="351976"/>
            <a:ext cx="5576455" cy="3662733"/>
          </a:xfrm>
        </p:spPr>
        <p:txBody>
          <a:bodyPr>
            <a:normAutofit/>
          </a:bodyPr>
          <a:lstStyle/>
          <a:p>
            <a:r>
              <a:rPr lang="en-US" sz="3500" dirty="0"/>
              <a:t>Creating helper file</a:t>
            </a:r>
            <a:endParaRPr lang="en-AU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E4D62-755D-4DE0-8BB9-BF0473FBD8D8}"/>
              </a:ext>
            </a:extLst>
          </p:cNvPr>
          <p:cNvSpPr txBox="1"/>
          <p:nvPr/>
        </p:nvSpPr>
        <p:spPr>
          <a:xfrm>
            <a:off x="408709" y="2951946"/>
            <a:ext cx="507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Define functions to do basic data cleaning</a:t>
            </a:r>
          </a:p>
        </p:txBody>
      </p:sp>
    </p:spTree>
    <p:extLst>
      <p:ext uri="{BB962C8B-B14F-4D97-AF65-F5344CB8AC3E}">
        <p14:creationId xmlns:p14="http://schemas.microsoft.com/office/powerpoint/2010/main" val="8252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7A46A1-71D5-4012-AA96-43611566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28" y="248067"/>
            <a:ext cx="2215172" cy="2276402"/>
          </a:xfrm>
        </p:spPr>
        <p:txBody>
          <a:bodyPr>
            <a:normAutofit/>
          </a:bodyPr>
          <a:lstStyle/>
          <a:p>
            <a:r>
              <a:rPr lang="en-US" sz="3500" dirty="0"/>
              <a:t>General Data Cleaning</a:t>
            </a:r>
            <a:endParaRPr lang="en-AU" sz="3500" dirty="0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3AE53E47-C998-45CE-ADE1-5249A323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45" y="361799"/>
            <a:ext cx="8613078" cy="88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2D0F5-4A47-4589-ADEB-E1AC0055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46" y="1275515"/>
            <a:ext cx="8613076" cy="885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19A11-E41B-459F-9D51-E1E3E0516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345" y="2397971"/>
            <a:ext cx="8613076" cy="608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1FBFCA-CBCD-4225-AE26-B17817B78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345" y="3037629"/>
            <a:ext cx="8613076" cy="10032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D84B1-28E1-4AB6-8CB0-7ED282F2B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345" y="4221120"/>
            <a:ext cx="8613076" cy="11621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75F53-D94A-4A17-B819-70560E28B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1345" y="5423418"/>
            <a:ext cx="8613076" cy="10916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999D15-0A4B-4A1B-8C30-844B1B0CBD02}"/>
              </a:ext>
            </a:extLst>
          </p:cNvPr>
          <p:cNvSpPr txBox="1"/>
          <p:nvPr/>
        </p:nvSpPr>
        <p:spPr>
          <a:xfrm>
            <a:off x="11057268" y="959620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0C31C5-E75C-42E3-8290-A43FA282497E}"/>
              </a:ext>
            </a:extLst>
          </p:cNvPr>
          <p:cNvSpPr txBox="1"/>
          <p:nvPr/>
        </p:nvSpPr>
        <p:spPr>
          <a:xfrm>
            <a:off x="11075152" y="1813958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285DF-A211-4EA1-9554-E627AEC3B18C}"/>
              </a:ext>
            </a:extLst>
          </p:cNvPr>
          <p:cNvSpPr txBox="1"/>
          <p:nvPr/>
        </p:nvSpPr>
        <p:spPr>
          <a:xfrm>
            <a:off x="11057268" y="2734888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FBA57-B00B-4191-B5B5-62490F8A6258}"/>
              </a:ext>
            </a:extLst>
          </p:cNvPr>
          <p:cNvSpPr txBox="1"/>
          <p:nvPr/>
        </p:nvSpPr>
        <p:spPr>
          <a:xfrm>
            <a:off x="11075152" y="3744731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A91128-A866-4956-BB1B-CA1A2B01F74F}"/>
              </a:ext>
            </a:extLst>
          </p:cNvPr>
          <p:cNvSpPr txBox="1"/>
          <p:nvPr/>
        </p:nvSpPr>
        <p:spPr>
          <a:xfrm>
            <a:off x="11069922" y="5074420"/>
            <a:ext cx="8646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Before</a:t>
            </a:r>
            <a:endParaRPr lang="en-AU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B4437-0D94-49DE-824F-EDD83486BDB8}"/>
              </a:ext>
            </a:extLst>
          </p:cNvPr>
          <p:cNvSpPr txBox="1"/>
          <p:nvPr/>
        </p:nvSpPr>
        <p:spPr>
          <a:xfrm>
            <a:off x="11087806" y="6196232"/>
            <a:ext cx="8148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500" b="0" dirty="0">
                <a:effectLst/>
                <a:latin typeface="Consolas" panose="020B0609020204030204" pitchFamily="49" charset="0"/>
              </a:rPr>
              <a:t>After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E9E28-B0AA-4397-BD95-059659E61C7A}"/>
              </a:ext>
            </a:extLst>
          </p:cNvPr>
          <p:cNvSpPr txBox="1"/>
          <p:nvPr/>
        </p:nvSpPr>
        <p:spPr>
          <a:xfrm>
            <a:off x="375627" y="2113515"/>
            <a:ext cx="20142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rows that contains no sales record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Drop unwanted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Rename column names for easier recognition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Change data type for easier calculation</a:t>
            </a:r>
          </a:p>
        </p:txBody>
      </p:sp>
    </p:spTree>
    <p:extLst>
      <p:ext uri="{BB962C8B-B14F-4D97-AF65-F5344CB8AC3E}">
        <p14:creationId xmlns:p14="http://schemas.microsoft.com/office/powerpoint/2010/main" val="38174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C41-5248-4287-B42B-C3EAC5E8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1413864"/>
            <a:ext cx="8933688" cy="2406895"/>
          </a:xfrm>
        </p:spPr>
        <p:txBody>
          <a:bodyPr/>
          <a:lstStyle/>
          <a:p>
            <a:r>
              <a:rPr lang="en-AU" dirty="0" err="1"/>
              <a:t>HypothesIs</a:t>
            </a:r>
            <a:r>
              <a:rPr lang="en-AU" dirty="0"/>
              <a:t> 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89B5-B78D-4EEE-B5BB-E07AE435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060" y="3071537"/>
            <a:ext cx="8939784" cy="45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 positive relationship between the house price and the number of train station surrounding the suburb</a:t>
            </a:r>
          </a:p>
        </p:txBody>
      </p:sp>
    </p:spTree>
    <p:extLst>
      <p:ext uri="{BB962C8B-B14F-4D97-AF65-F5344CB8AC3E}">
        <p14:creationId xmlns:p14="http://schemas.microsoft.com/office/powerpoint/2010/main" val="315485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67C-69CE-45D5-9ED0-D796A7B1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Data via Google API call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450A0-F80E-4904-804A-9376232185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3542" y="1655618"/>
            <a:ext cx="4022525" cy="463265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B83DF-4C55-433D-BE06-BC4C6B5A8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48469" y="1655618"/>
            <a:ext cx="4331910" cy="46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2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{76A6DF5A-DB68-4092-916A-CF7CE239235D}tf78438558_win32</Template>
  <TotalTime>704</TotalTime>
  <Words>1726</Words>
  <Application>Microsoft Office PowerPoint</Application>
  <PresentationFormat>Widescreen</PresentationFormat>
  <Paragraphs>220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Amasis MT Pro Black</vt:lpstr>
      <vt:lpstr>arial</vt:lpstr>
      <vt:lpstr>arial</vt:lpstr>
      <vt:lpstr>Calibri</vt:lpstr>
      <vt:lpstr>Century Gothic</vt:lpstr>
      <vt:lpstr>Century Gothic (Body)</vt:lpstr>
      <vt:lpstr>Consolas</vt:lpstr>
      <vt:lpstr>Garamond</vt:lpstr>
      <vt:lpstr>Helvetica Neue</vt:lpstr>
      <vt:lpstr>Times New Roman</vt:lpstr>
      <vt:lpstr>SavonVTI</vt:lpstr>
      <vt:lpstr>Group 3</vt:lpstr>
      <vt:lpstr>House Price ANALYSIS</vt:lpstr>
      <vt:lpstr>Why this topic</vt:lpstr>
      <vt:lpstr>Key Steps for the analysis</vt:lpstr>
      <vt:lpstr>Data source for analysis</vt:lpstr>
      <vt:lpstr>Creating helper file</vt:lpstr>
      <vt:lpstr>General Data Cleaning</vt:lpstr>
      <vt:lpstr>HypothesIs 1:</vt:lpstr>
      <vt:lpstr>Collect Data via Google API call</vt:lpstr>
      <vt:lpstr>Conclusion based on this analysis:  House price and number of train stations surrounding have a positive relationship</vt:lpstr>
      <vt:lpstr>hypothesis 2:</vt:lpstr>
      <vt:lpstr>All house prices in all suburbs</vt:lpstr>
      <vt:lpstr>Top 10 highest house prices by suburbs </vt:lpstr>
      <vt:lpstr>Top 10 highest house prices by suburbs  </vt:lpstr>
      <vt:lpstr>Top 20 highest house prices by suburb &amp; type </vt:lpstr>
      <vt:lpstr>Top 20 highest house prices by suburbs &amp; type </vt:lpstr>
      <vt:lpstr>20 lowest house prices by suburb&amp; type </vt:lpstr>
      <vt:lpstr>Top 10 nearest house to CBD by suburb</vt:lpstr>
      <vt:lpstr>Top 20 nearest houses to CBD by suburb &amp; type</vt:lpstr>
      <vt:lpstr>Top 20 nearest houses to CBD by suburb &amp; type</vt:lpstr>
      <vt:lpstr>Top 20 nearest houses to CBD by suburb &amp; year</vt:lpstr>
      <vt:lpstr>Top 20 nearest houses to CBD by suburb &amp; year</vt:lpstr>
      <vt:lpstr>Average of house prices in different distance groups (bins)</vt:lpstr>
      <vt:lpstr>Average of house prices in different distance groups (bins)</vt:lpstr>
      <vt:lpstr>Conclusion  for Hypothesis 2:</vt:lpstr>
      <vt:lpstr>PowerPoint Presentation</vt:lpstr>
      <vt:lpstr>Data Cleaning </vt:lpstr>
      <vt:lpstr>Look at the Past market trends</vt:lpstr>
      <vt:lpstr>Evidence of Data Exploration</vt:lpstr>
      <vt:lpstr>Deep Dive – The top expensive suburbs for each year How does the crime rate look like?  </vt:lpstr>
      <vt:lpstr>Narrowing down… Only selecting the top suburbs in 2016 to see the trend over the years</vt:lpstr>
      <vt:lpstr>Evidence of Data Exploration  Scatter plot </vt:lpstr>
      <vt:lpstr>Data Exploration  Scatter plot for each year</vt:lpstr>
      <vt:lpstr>Correlation Analysis for Top Expensive Suburbs</vt:lpstr>
      <vt:lpstr>Correlation Analysis for Top Crime Rate Suburbs</vt:lpstr>
      <vt:lpstr>Summary of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Government  Vs  Private  - Corr()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VS House Price ANALYSIS</dc:title>
  <dc:creator>LiNee</dc:creator>
  <cp:lastModifiedBy>Franco Hung</cp:lastModifiedBy>
  <cp:revision>1</cp:revision>
  <dcterms:created xsi:type="dcterms:W3CDTF">2021-09-22T12:32:18Z</dcterms:created>
  <dcterms:modified xsi:type="dcterms:W3CDTF">2021-09-23T07:13:04Z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