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0"/>
  </p:notesMasterIdLst>
  <p:sldIdLst>
    <p:sldId id="256" r:id="rId2"/>
    <p:sldId id="257" r:id="rId3"/>
    <p:sldId id="279" r:id="rId4"/>
    <p:sldId id="259" r:id="rId5"/>
    <p:sldId id="260" r:id="rId6"/>
    <p:sldId id="261" r:id="rId7"/>
    <p:sldId id="263" r:id="rId8"/>
    <p:sldId id="265" r:id="rId9"/>
    <p:sldId id="269" r:id="rId10"/>
    <p:sldId id="270" r:id="rId11"/>
    <p:sldId id="271" r:id="rId12"/>
    <p:sldId id="262" r:id="rId13"/>
    <p:sldId id="276" r:id="rId14"/>
    <p:sldId id="275" r:id="rId15"/>
    <p:sldId id="278" r:id="rId16"/>
    <p:sldId id="274" r:id="rId17"/>
    <p:sldId id="27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E93C9-A5B9-4422-9462-5BB15E5AA0B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A9D7F-82AF-4E9C-A0D6-915BF5BB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1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A9D7F-82AF-4E9C-A0D6-915BF5BB08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A9D7F-82AF-4E9C-A0D6-915BF5BB08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5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A9D7F-82AF-4E9C-A0D6-915BF5BB08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4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A9D7F-82AF-4E9C-A0D6-915BF5BB08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A9D7F-82AF-4E9C-A0D6-915BF5BB08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3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A9D7F-82AF-4E9C-A0D6-915BF5BB08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3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8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38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78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9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5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17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2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5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0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4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6F292B-9946-4ADB-8A21-897F5A7F17A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9FAE9A-0782-404C-87A1-BFBDE4FE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5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wearing a yellow jersey&#10;&#10;Description automatically generated with low confidence">
            <a:extLst>
              <a:ext uri="{FF2B5EF4-FFF2-40B4-BE49-F238E27FC236}">
                <a16:creationId xmlns:a16="http://schemas.microsoft.com/office/drawing/2014/main" id="{037747FC-1C6C-A7B5-A07F-D665EF6CA6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9" r="863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E724B-B49B-D5D7-4535-D51E116FE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Haaland Replacement Project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74748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C362-A2DA-AEE2-448D-C4503399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30" y="133923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3 - Percentage of Passes Completed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CA2CA20-EBBF-E35E-7D99-A34EDFCEB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31" y="1752939"/>
            <a:ext cx="9222769" cy="51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C362-A2DA-AEE2-448D-C4503399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30" y="133923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 4 - Shot Per 90’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41B7E85-DDEA-EEF6-4568-36387CE93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31" y="1752939"/>
            <a:ext cx="9222769" cy="51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6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FA9FBD-17EA-1A80-CE5D-B3F9D0F1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715" y="25527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Haaland Radar Chart</a:t>
            </a:r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radar chart&#10;&#10;Description automatically generated">
            <a:extLst>
              <a:ext uri="{FF2B5EF4-FFF2-40B4-BE49-F238E27FC236}">
                <a16:creationId xmlns:a16="http://schemas.microsoft.com/office/drawing/2014/main" id="{EEBACAAD-34DC-A45E-FB0E-1D700F86D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3" r="21792" b="17978"/>
          <a:stretch/>
        </p:blipFill>
        <p:spPr>
          <a:xfrm>
            <a:off x="5362525" y="863029"/>
            <a:ext cx="5694980" cy="469544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4253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D2E4-46E7-F8D8-5E58-D24B48D9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1120680"/>
            <a:ext cx="3981053" cy="835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Players To Compare</a:t>
            </a:r>
            <a:br>
              <a:rPr lang="en-US" dirty="0"/>
            </a:br>
            <a:r>
              <a:rPr lang="en-US" sz="3100" dirty="0" err="1"/>
              <a:t>Diogo</a:t>
            </a:r>
            <a:r>
              <a:rPr lang="en-US" sz="3100" dirty="0"/>
              <a:t> Jota</a:t>
            </a:r>
            <a:endParaRPr lang="en-US" sz="2400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F9BBE4F5-2352-57AF-DA78-53136577A0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2" r="25212" b="15171"/>
          <a:stretch/>
        </p:blipFill>
        <p:spPr>
          <a:xfrm>
            <a:off x="6466425" y="543799"/>
            <a:ext cx="5561025" cy="6175499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322709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D2E4-46E7-F8D8-5E58-D24B48D9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1120680"/>
            <a:ext cx="3981053" cy="835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Players To Compare</a:t>
            </a:r>
            <a:br>
              <a:rPr lang="en-US" dirty="0"/>
            </a:br>
            <a:r>
              <a:rPr lang="en-US" sz="3100" dirty="0"/>
              <a:t>Vinicius Juniors</a:t>
            </a:r>
            <a:endParaRPr lang="en-US" sz="2400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C25EB238-19B8-C2F0-EAB7-88F6CB877B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1" r="23764" b="15246"/>
          <a:stretch/>
        </p:blipFill>
        <p:spPr>
          <a:xfrm>
            <a:off x="6466425" y="543800"/>
            <a:ext cx="5436555" cy="6154951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131586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D2E4-46E7-F8D8-5E58-D24B48D9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1120680"/>
            <a:ext cx="3981053" cy="835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Players To Compare</a:t>
            </a:r>
            <a:br>
              <a:rPr lang="en-US" dirty="0"/>
            </a:br>
            <a:r>
              <a:rPr lang="en-US" sz="3100" dirty="0" err="1"/>
              <a:t>Nkunku</a:t>
            </a:r>
            <a:endParaRPr lang="en-US" sz="2400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65E285B6-E9F6-A146-E8CB-836C99A0C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1" r="25213" b="15259"/>
          <a:stretch/>
        </p:blipFill>
        <p:spPr>
          <a:xfrm>
            <a:off x="6486974" y="443627"/>
            <a:ext cx="5432269" cy="6249987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95097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D2E4-46E7-F8D8-5E58-D24B48D9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1120680"/>
            <a:ext cx="3981053" cy="835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Players To Compare</a:t>
            </a:r>
            <a:br>
              <a:rPr lang="en-US" dirty="0"/>
            </a:br>
            <a:r>
              <a:rPr lang="en-US" sz="3100" dirty="0"/>
              <a:t>Mbappe</a:t>
            </a:r>
            <a:endParaRPr lang="en-US" sz="2400" dirty="0"/>
          </a:p>
        </p:txBody>
      </p:sp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A0DAB20B-2B07-28BE-69BD-FCDA2B0D2A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3" t="2891" r="27870" b="13005"/>
          <a:stretch/>
        </p:blipFill>
        <p:spPr>
          <a:xfrm>
            <a:off x="6629799" y="543799"/>
            <a:ext cx="5427623" cy="6314201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111012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D2E4-46E7-F8D8-5E58-D24B48D9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1120680"/>
            <a:ext cx="3981053" cy="835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Players To Compare</a:t>
            </a:r>
            <a:br>
              <a:rPr lang="en-US" dirty="0"/>
            </a:br>
            <a:r>
              <a:rPr lang="en-US" sz="3100" dirty="0"/>
              <a:t>Dembele</a:t>
            </a:r>
            <a:endParaRPr lang="en-US" sz="2400" dirty="0"/>
          </a:p>
        </p:txBody>
      </p:sp>
      <p:pic>
        <p:nvPicPr>
          <p:cNvPr id="4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025B99AE-700C-B78E-B01E-AB2DF7F1F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1" r="25213" b="15246"/>
          <a:stretch/>
        </p:blipFill>
        <p:spPr>
          <a:xfrm>
            <a:off x="6497247" y="523253"/>
            <a:ext cx="5396949" cy="6249986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334980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D2E4-46E7-F8D8-5E58-D24B48D9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1120680"/>
            <a:ext cx="3981053" cy="835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Players To Compare</a:t>
            </a:r>
            <a:br>
              <a:rPr lang="en-US" dirty="0"/>
            </a:br>
            <a:r>
              <a:rPr lang="en-US" sz="3100" dirty="0"/>
              <a:t>Schick</a:t>
            </a:r>
            <a:endParaRPr lang="en-US" sz="2400" dirty="0"/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B0C32B49-3895-C86B-F545-02127EFE1B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1" r="28163" b="15171"/>
          <a:stretch/>
        </p:blipFill>
        <p:spPr>
          <a:xfrm>
            <a:off x="6466426" y="543800"/>
            <a:ext cx="5427623" cy="6249987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4679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244FE92-AFB6-0D23-556D-933D9E1B9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461886"/>
            <a:ext cx="6002432" cy="393159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CA6CEE-3DAE-729D-3E73-12B64571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b="1"/>
              <a:t>RELEVANT VARIABLES OF PLAYERS THAT INFLUENCE THE PERFORMANCE OF TEAMS</a:t>
            </a:r>
          </a:p>
        </p:txBody>
      </p:sp>
    </p:spTree>
    <p:extLst>
      <p:ext uri="{BB962C8B-B14F-4D97-AF65-F5344CB8AC3E}">
        <p14:creationId xmlns:p14="http://schemas.microsoft.com/office/powerpoint/2010/main" val="52347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EEB2-483B-8265-235D-A7F24150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737" y="-123290"/>
            <a:ext cx="2147462" cy="1784499"/>
          </a:xfrm>
        </p:spPr>
        <p:txBody>
          <a:bodyPr>
            <a:normAutofit/>
          </a:bodyPr>
          <a:lstStyle/>
          <a:p>
            <a:r>
              <a:rPr lang="en-US" sz="3200" dirty="0"/>
              <a:t>Scatterplot</a:t>
            </a:r>
          </a:p>
        </p:txBody>
      </p:sp>
      <p:pic>
        <p:nvPicPr>
          <p:cNvPr id="3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700608C-800E-54F1-87EE-5BD317B02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15695" r="-954" b="-175"/>
          <a:stretch/>
        </p:blipFill>
        <p:spPr>
          <a:xfrm>
            <a:off x="2208944" y="1243174"/>
            <a:ext cx="9791272" cy="5301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301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9E5BA-E312-D145-F5CD-992DD851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Goals Analysis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0D74853-EB8A-CB3E-B4A9-D567292FA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3492" r="3102" b="1976"/>
          <a:stretch/>
        </p:blipFill>
        <p:spPr>
          <a:xfrm>
            <a:off x="785872" y="729466"/>
            <a:ext cx="6642344" cy="48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6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404B6E-C41F-CA00-B081-E3B3065B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307" y="2167134"/>
            <a:ext cx="4576762" cy="14181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chemeClr val="bg1"/>
                </a:solidFill>
              </a:rPr>
              <a:t>Age Analysis</a:t>
            </a:r>
          </a:p>
        </p:txBody>
      </p: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51906E5-406B-AB44-AE71-8871EDB6D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657" y="645285"/>
            <a:ext cx="3610650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91F06BA-855B-A2D9-5621-4E6D5FF4E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54" y="3423522"/>
            <a:ext cx="3520856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3380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EEB2-483B-8265-235D-A7F24150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801384"/>
            <a:ext cx="2050162" cy="1784499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Matches </a:t>
            </a:r>
            <a:br>
              <a:rPr lang="en-US" sz="3200" dirty="0"/>
            </a:br>
            <a:r>
              <a:rPr lang="en-US" sz="3200" dirty="0"/>
              <a:t>Played</a:t>
            </a:r>
            <a:br>
              <a:rPr lang="en-US" sz="3200" dirty="0"/>
            </a:br>
            <a:r>
              <a:rPr lang="en-US" sz="3200" dirty="0"/>
              <a:t>Analysis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D382DA1-08B4-C6A4-C3AD-0FE75628D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73" y="1034383"/>
            <a:ext cx="7968550" cy="55616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1507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7" name="Picture 56" descr="Foosball football players">
            <a:extLst>
              <a:ext uri="{FF2B5EF4-FFF2-40B4-BE49-F238E27FC236}">
                <a16:creationId xmlns:a16="http://schemas.microsoft.com/office/drawing/2014/main" id="{A30260D3-71CC-0EE6-0DAC-33E11CAD0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554" b="98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27FDB1-DE9B-B9F2-E87A-7397F0EF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Relevant Variables to Compare Relevant Players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812695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C362-A2DA-AEE2-448D-C4503399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30" y="133923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1 - Goal Creation Action per 90’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0E915FB-E696-41EA-10C4-0AC90E99E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98" y="1746607"/>
            <a:ext cx="9080430" cy="50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5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C362-A2DA-AEE2-448D-C4503399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30" y="133923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2 - Goal Per Shot On Target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D348440-85DF-E837-F43E-AF6AA3B98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31" y="1752939"/>
            <a:ext cx="9222769" cy="51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68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122</TotalTime>
  <Words>98</Words>
  <Application>Microsoft Office PowerPoint</Application>
  <PresentationFormat>Widescreen</PresentationFormat>
  <Paragraphs>24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</vt:lpstr>
      <vt:lpstr>Haaland Replacement Project</vt:lpstr>
      <vt:lpstr>RELEVANT VARIABLES OF PLAYERS THAT INFLUENCE THE PERFORMANCE OF TEAMS</vt:lpstr>
      <vt:lpstr>Scatterplot</vt:lpstr>
      <vt:lpstr>Goals Analysis</vt:lpstr>
      <vt:lpstr>Age Analysis</vt:lpstr>
      <vt:lpstr>Matches  Played Analysis</vt:lpstr>
      <vt:lpstr>Relevant Variables to Compare Relevant Players</vt:lpstr>
      <vt:lpstr>1 - Goal Creation Action per 90’</vt:lpstr>
      <vt:lpstr>2 - Goal Per Shot On Target</vt:lpstr>
      <vt:lpstr>3 - Percentage of Passes Completed</vt:lpstr>
      <vt:lpstr> 4 - Shot Per 90’</vt:lpstr>
      <vt:lpstr>Haaland Radar Chart</vt:lpstr>
      <vt:lpstr>Players To Compare Diogo Jota</vt:lpstr>
      <vt:lpstr>Players To Compare Vinicius Juniors</vt:lpstr>
      <vt:lpstr>Players To Compare Nkunku</vt:lpstr>
      <vt:lpstr>Players To Compare Mbappe</vt:lpstr>
      <vt:lpstr>Players To Compare Dembele</vt:lpstr>
      <vt:lpstr>Players To Compare Schick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Haaland Replacement Project</dc:title>
  <dc:creator>Acerbi, Franco M.</dc:creator>
  <cp:lastModifiedBy>Acerbi, Franco M.</cp:lastModifiedBy>
  <cp:revision>4</cp:revision>
  <dcterms:created xsi:type="dcterms:W3CDTF">2022-10-09T19:32:36Z</dcterms:created>
  <dcterms:modified xsi:type="dcterms:W3CDTF">2022-10-09T21:35:18Z</dcterms:modified>
</cp:coreProperties>
</file>