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0DF7C3-A399-4C22-BB13-1BDBE39B47D8}" v="23" dt="2024-11-16T00:26:16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 Elías Cavo" userId="2c33042b7826058d" providerId="LiveId" clId="{490DF7C3-A399-4C22-BB13-1BDBE39B47D8}"/>
    <pc:docChg chg="undo custSel addSld delSld modSld">
      <pc:chgData name="Franco Elías Cavo" userId="2c33042b7826058d" providerId="LiveId" clId="{490DF7C3-A399-4C22-BB13-1BDBE39B47D8}" dt="2024-11-18T00:17:19.267" v="2836" actId="1076"/>
      <pc:docMkLst>
        <pc:docMk/>
      </pc:docMkLst>
      <pc:sldChg chg="addSp delSp modSp new mod">
        <pc:chgData name="Franco Elías Cavo" userId="2c33042b7826058d" providerId="LiveId" clId="{490DF7C3-A399-4C22-BB13-1BDBE39B47D8}" dt="2024-11-12T00:17:16.970" v="1823" actId="20577"/>
        <pc:sldMkLst>
          <pc:docMk/>
          <pc:sldMk cId="2043701630" sldId="256"/>
        </pc:sldMkLst>
        <pc:spChg chg="del">
          <ac:chgData name="Franco Elías Cavo" userId="2c33042b7826058d" providerId="LiveId" clId="{490DF7C3-A399-4C22-BB13-1BDBE39B47D8}" dt="2024-11-10T20:16:49.064" v="1" actId="478"/>
          <ac:spMkLst>
            <pc:docMk/>
            <pc:sldMk cId="2043701630" sldId="256"/>
            <ac:spMk id="2" creationId="{4242E9B1-CE71-7550-BBB1-1C73B9AB4AE8}"/>
          </ac:spMkLst>
        </pc:spChg>
        <pc:spChg chg="add mod">
          <ac:chgData name="Franco Elías Cavo" userId="2c33042b7826058d" providerId="LiveId" clId="{490DF7C3-A399-4C22-BB13-1BDBE39B47D8}" dt="2024-11-12T00:17:16.970" v="1823" actId="20577"/>
          <ac:spMkLst>
            <pc:docMk/>
            <pc:sldMk cId="2043701630" sldId="256"/>
            <ac:spMk id="2" creationId="{BF1D0DE6-B263-C3D3-BEC1-681F8A432FFD}"/>
          </ac:spMkLst>
        </pc:spChg>
        <pc:spChg chg="add del mod">
          <ac:chgData name="Franco Elías Cavo" userId="2c33042b7826058d" providerId="LiveId" clId="{490DF7C3-A399-4C22-BB13-1BDBE39B47D8}" dt="2024-11-11T23:47:02.927" v="1537" actId="478"/>
          <ac:spMkLst>
            <pc:docMk/>
            <pc:sldMk cId="2043701630" sldId="256"/>
            <ac:spMk id="3" creationId="{398AE62D-E9C5-F769-3B3A-7D334DF0B550}"/>
          </ac:spMkLst>
        </pc:spChg>
        <pc:spChg chg="del">
          <ac:chgData name="Franco Elías Cavo" userId="2c33042b7826058d" providerId="LiveId" clId="{490DF7C3-A399-4C22-BB13-1BDBE39B47D8}" dt="2024-11-10T20:16:49.064" v="1" actId="478"/>
          <ac:spMkLst>
            <pc:docMk/>
            <pc:sldMk cId="2043701630" sldId="256"/>
            <ac:spMk id="3" creationId="{CBCC6F73-6324-EB95-8FB9-78A2D6E37CBC}"/>
          </ac:spMkLst>
        </pc:spChg>
        <pc:spChg chg="add del mod">
          <ac:chgData name="Franco Elías Cavo" userId="2c33042b7826058d" providerId="LiveId" clId="{490DF7C3-A399-4C22-BB13-1BDBE39B47D8}" dt="2024-11-12T00:15:22.556" v="1781" actId="21"/>
          <ac:spMkLst>
            <pc:docMk/>
            <pc:sldMk cId="2043701630" sldId="256"/>
            <ac:spMk id="4" creationId="{18FA35C2-92A2-4785-F5AF-3F24B7624549}"/>
          </ac:spMkLst>
        </pc:spChg>
        <pc:spChg chg="add del mod">
          <ac:chgData name="Franco Elías Cavo" userId="2c33042b7826058d" providerId="LiveId" clId="{490DF7C3-A399-4C22-BB13-1BDBE39B47D8}" dt="2024-11-11T23:49:45.273" v="1593" actId="478"/>
          <ac:spMkLst>
            <pc:docMk/>
            <pc:sldMk cId="2043701630" sldId="256"/>
            <ac:spMk id="5" creationId="{146EF4A1-5B2E-EB4D-7069-9D0D411C14CF}"/>
          </ac:spMkLst>
        </pc:spChg>
      </pc:sldChg>
      <pc:sldChg chg="addSp delSp modSp new del mod">
        <pc:chgData name="Franco Elías Cavo" userId="2c33042b7826058d" providerId="LiveId" clId="{490DF7C3-A399-4C22-BB13-1BDBE39B47D8}" dt="2024-11-11T23:46:43.178" v="1535" actId="2696"/>
        <pc:sldMkLst>
          <pc:docMk/>
          <pc:sldMk cId="3638950611" sldId="257"/>
        </pc:sldMkLst>
        <pc:spChg chg="del">
          <ac:chgData name="Franco Elías Cavo" userId="2c33042b7826058d" providerId="LiveId" clId="{490DF7C3-A399-4C22-BB13-1BDBE39B47D8}" dt="2024-11-11T22:32:42.256" v="731" actId="478"/>
          <ac:spMkLst>
            <pc:docMk/>
            <pc:sldMk cId="3638950611" sldId="257"/>
            <ac:spMk id="2" creationId="{AE7C8E28-C12C-863F-B2AB-B588CE9A6B48}"/>
          </ac:spMkLst>
        </pc:spChg>
        <pc:spChg chg="del">
          <ac:chgData name="Franco Elías Cavo" userId="2c33042b7826058d" providerId="LiveId" clId="{490DF7C3-A399-4C22-BB13-1BDBE39B47D8}" dt="2024-11-11T22:32:42.256" v="731" actId="478"/>
          <ac:spMkLst>
            <pc:docMk/>
            <pc:sldMk cId="3638950611" sldId="257"/>
            <ac:spMk id="3" creationId="{165CCAB1-908D-E369-40E0-2370B6BBE0CB}"/>
          </ac:spMkLst>
        </pc:spChg>
        <pc:spChg chg="add mod">
          <ac:chgData name="Franco Elías Cavo" userId="2c33042b7826058d" providerId="LiveId" clId="{490DF7C3-A399-4C22-BB13-1BDBE39B47D8}" dt="2024-11-11T23:27:00.494" v="1534" actId="20577"/>
          <ac:spMkLst>
            <pc:docMk/>
            <pc:sldMk cId="3638950611" sldId="257"/>
            <ac:spMk id="4" creationId="{CB482ADF-D10F-2BA8-1F96-6DD475925B32}"/>
          </ac:spMkLst>
        </pc:spChg>
      </pc:sldChg>
      <pc:sldChg chg="addSp delSp modSp new mod">
        <pc:chgData name="Franco Elías Cavo" userId="2c33042b7826058d" providerId="LiveId" clId="{490DF7C3-A399-4C22-BB13-1BDBE39B47D8}" dt="2024-11-12T00:16:24.130" v="1791" actId="255"/>
        <pc:sldMkLst>
          <pc:docMk/>
          <pc:sldMk cId="4255975475" sldId="257"/>
        </pc:sldMkLst>
        <pc:spChg chg="del">
          <ac:chgData name="Franco Elías Cavo" userId="2c33042b7826058d" providerId="LiveId" clId="{490DF7C3-A399-4C22-BB13-1BDBE39B47D8}" dt="2024-11-12T00:15:33.024" v="1784" actId="478"/>
          <ac:spMkLst>
            <pc:docMk/>
            <pc:sldMk cId="4255975475" sldId="257"/>
            <ac:spMk id="2" creationId="{D80C8314-82C8-C2DE-6E19-D2ED78A77ABE}"/>
          </ac:spMkLst>
        </pc:spChg>
        <pc:spChg chg="del">
          <ac:chgData name="Franco Elías Cavo" userId="2c33042b7826058d" providerId="LiveId" clId="{490DF7C3-A399-4C22-BB13-1BDBE39B47D8}" dt="2024-11-12T00:15:33.024" v="1784" actId="478"/>
          <ac:spMkLst>
            <pc:docMk/>
            <pc:sldMk cId="4255975475" sldId="257"/>
            <ac:spMk id="3" creationId="{A9490AF4-F4F3-2E4C-E512-DA9DA553ABA7}"/>
          </ac:spMkLst>
        </pc:spChg>
        <pc:spChg chg="add del mod">
          <ac:chgData name="Franco Elías Cavo" userId="2c33042b7826058d" providerId="LiveId" clId="{490DF7C3-A399-4C22-BB13-1BDBE39B47D8}" dt="2024-11-12T00:16:05.834" v="1789" actId="478"/>
          <ac:spMkLst>
            <pc:docMk/>
            <pc:sldMk cId="4255975475" sldId="257"/>
            <ac:spMk id="4" creationId="{18FA35C2-92A2-4785-F5AF-3F24B7624549}"/>
          </ac:spMkLst>
        </pc:spChg>
        <pc:spChg chg="add mod">
          <ac:chgData name="Franco Elías Cavo" userId="2c33042b7826058d" providerId="LiveId" clId="{490DF7C3-A399-4C22-BB13-1BDBE39B47D8}" dt="2024-11-12T00:16:24.130" v="1791" actId="255"/>
          <ac:spMkLst>
            <pc:docMk/>
            <pc:sldMk cId="4255975475" sldId="257"/>
            <ac:spMk id="5" creationId="{97D4E790-A0D7-3E12-93E0-1DA2F0FC316E}"/>
          </ac:spMkLst>
        </pc:spChg>
      </pc:sldChg>
      <pc:sldChg chg="addSp delSp modSp new mod">
        <pc:chgData name="Franco Elías Cavo" userId="2c33042b7826058d" providerId="LiveId" clId="{490DF7C3-A399-4C22-BB13-1BDBE39B47D8}" dt="2024-11-16T00:22:37.973" v="2779" actId="478"/>
        <pc:sldMkLst>
          <pc:docMk/>
          <pc:sldMk cId="2431518830" sldId="258"/>
        </pc:sldMkLst>
        <pc:spChg chg="del">
          <ac:chgData name="Franco Elías Cavo" userId="2c33042b7826058d" providerId="LiveId" clId="{490DF7C3-A399-4C22-BB13-1BDBE39B47D8}" dt="2024-11-15T22:12:46.871" v="1825" actId="478"/>
          <ac:spMkLst>
            <pc:docMk/>
            <pc:sldMk cId="2431518830" sldId="258"/>
            <ac:spMk id="2" creationId="{23D4880F-B549-FE35-3C1E-E3B4981D3D8F}"/>
          </ac:spMkLst>
        </pc:spChg>
        <pc:spChg chg="del">
          <ac:chgData name="Franco Elías Cavo" userId="2c33042b7826058d" providerId="LiveId" clId="{490DF7C3-A399-4C22-BB13-1BDBE39B47D8}" dt="2024-11-15T22:12:46.871" v="1825" actId="478"/>
          <ac:spMkLst>
            <pc:docMk/>
            <pc:sldMk cId="2431518830" sldId="258"/>
            <ac:spMk id="3" creationId="{D44DF0B2-175F-BD47-C370-EE32F621C854}"/>
          </ac:spMkLst>
        </pc:spChg>
        <pc:spChg chg="add del mod">
          <ac:chgData name="Franco Elías Cavo" userId="2c33042b7826058d" providerId="LiveId" clId="{490DF7C3-A399-4C22-BB13-1BDBE39B47D8}" dt="2024-11-15T22:29:05.904" v="1835" actId="478"/>
          <ac:spMkLst>
            <pc:docMk/>
            <pc:sldMk cId="2431518830" sldId="258"/>
            <ac:spMk id="4" creationId="{62566DAA-93AD-85D2-FCBD-3515CBFA55F8}"/>
          </ac:spMkLst>
        </pc:spChg>
        <pc:spChg chg="add mod">
          <ac:chgData name="Franco Elías Cavo" userId="2c33042b7826058d" providerId="LiveId" clId="{490DF7C3-A399-4C22-BB13-1BDBE39B47D8}" dt="2024-11-15T22:44:06.825" v="1846" actId="14100"/>
          <ac:spMkLst>
            <pc:docMk/>
            <pc:sldMk cId="2431518830" sldId="258"/>
            <ac:spMk id="5" creationId="{10561508-08C8-11C5-E8A6-91B3DAE8A5BC}"/>
          </ac:spMkLst>
        </pc:spChg>
        <pc:spChg chg="add del mod">
          <ac:chgData name="Franco Elías Cavo" userId="2c33042b7826058d" providerId="LiveId" clId="{490DF7C3-A399-4C22-BB13-1BDBE39B47D8}" dt="2024-11-16T00:22:37.973" v="2779" actId="478"/>
          <ac:spMkLst>
            <pc:docMk/>
            <pc:sldMk cId="2431518830" sldId="258"/>
            <ac:spMk id="6" creationId="{3E9A108B-A09F-C5B7-688A-CE1FBE0C60DB}"/>
          </ac:spMkLst>
        </pc:spChg>
        <pc:spChg chg="add mod">
          <ac:chgData name="Franco Elías Cavo" userId="2c33042b7826058d" providerId="LiveId" clId="{490DF7C3-A399-4C22-BB13-1BDBE39B47D8}" dt="2024-11-15T23:51:00.321" v="2201" actId="20577"/>
          <ac:spMkLst>
            <pc:docMk/>
            <pc:sldMk cId="2431518830" sldId="258"/>
            <ac:spMk id="7" creationId="{8713859F-F6B3-8CFB-C725-ECD5223F493E}"/>
          </ac:spMkLst>
        </pc:spChg>
        <pc:spChg chg="add mod">
          <ac:chgData name="Franco Elías Cavo" userId="2c33042b7826058d" providerId="LiveId" clId="{490DF7C3-A399-4C22-BB13-1BDBE39B47D8}" dt="2024-11-15T23:50:03.481" v="2186" actId="1076"/>
          <ac:spMkLst>
            <pc:docMk/>
            <pc:sldMk cId="2431518830" sldId="258"/>
            <ac:spMk id="8" creationId="{3A1BB014-27F0-146B-1CE7-2E6C07B681B1}"/>
          </ac:spMkLst>
        </pc:spChg>
        <pc:spChg chg="add mod">
          <ac:chgData name="Franco Elías Cavo" userId="2c33042b7826058d" providerId="LiveId" clId="{490DF7C3-A399-4C22-BB13-1BDBE39B47D8}" dt="2024-11-16T00:22:35.317" v="2778" actId="20577"/>
          <ac:spMkLst>
            <pc:docMk/>
            <pc:sldMk cId="2431518830" sldId="258"/>
            <ac:spMk id="9" creationId="{79715695-677F-4D04-A7F2-54990F5E7A1C}"/>
          </ac:spMkLst>
        </pc:spChg>
        <pc:spChg chg="add mod">
          <ac:chgData name="Franco Elías Cavo" userId="2c33042b7826058d" providerId="LiveId" clId="{490DF7C3-A399-4C22-BB13-1BDBE39B47D8}" dt="2024-11-15T23:55:56.707" v="2360" actId="1076"/>
          <ac:spMkLst>
            <pc:docMk/>
            <pc:sldMk cId="2431518830" sldId="258"/>
            <ac:spMk id="10" creationId="{FC2AA73E-F37E-C943-1C6D-68B7931011B1}"/>
          </ac:spMkLst>
        </pc:spChg>
        <pc:spChg chg="add mod">
          <ac:chgData name="Franco Elías Cavo" userId="2c33042b7826058d" providerId="LiveId" clId="{490DF7C3-A399-4C22-BB13-1BDBE39B47D8}" dt="2024-11-15T23:56:09.393" v="2384" actId="20577"/>
          <ac:spMkLst>
            <pc:docMk/>
            <pc:sldMk cId="2431518830" sldId="258"/>
            <ac:spMk id="11" creationId="{A3DE5CFE-3A56-9DE4-8225-E75BE441ADF6}"/>
          </ac:spMkLst>
        </pc:spChg>
      </pc:sldChg>
      <pc:sldChg chg="addSp delSp modSp mod">
        <pc:chgData name="Franco Elías Cavo" userId="2c33042b7826058d" providerId="LiveId" clId="{490DF7C3-A399-4C22-BB13-1BDBE39B47D8}" dt="2024-11-18T00:17:19.267" v="2836" actId="1076"/>
        <pc:sldMkLst>
          <pc:docMk/>
          <pc:sldMk cId="2463181634" sldId="259"/>
        </pc:sldMkLst>
        <pc:spChg chg="add mod">
          <ac:chgData name="Franco Elías Cavo" userId="2c33042b7826058d" providerId="LiveId" clId="{490DF7C3-A399-4C22-BB13-1BDBE39B47D8}" dt="2024-11-16T00:05:01.746" v="2435" actId="20577"/>
          <ac:spMkLst>
            <pc:docMk/>
            <pc:sldMk cId="2463181634" sldId="259"/>
            <ac:spMk id="2" creationId="{61D7E972-493A-6E0C-C58E-A2931210A52A}"/>
          </ac:spMkLst>
        </pc:spChg>
        <pc:spChg chg="add mod">
          <ac:chgData name="Franco Elías Cavo" userId="2c33042b7826058d" providerId="LiveId" clId="{490DF7C3-A399-4C22-BB13-1BDBE39B47D8}" dt="2024-11-16T00:05:45.572" v="2458" actId="255"/>
          <ac:spMkLst>
            <pc:docMk/>
            <pc:sldMk cId="2463181634" sldId="259"/>
            <ac:spMk id="3" creationId="{30A502DC-746D-C6D5-D5B9-A8FB0295316A}"/>
          </ac:spMkLst>
        </pc:spChg>
        <pc:spChg chg="add mod">
          <ac:chgData name="Franco Elías Cavo" userId="2c33042b7826058d" providerId="LiveId" clId="{490DF7C3-A399-4C22-BB13-1BDBE39B47D8}" dt="2024-11-16T00:05:49.556" v="2459" actId="255"/>
          <ac:spMkLst>
            <pc:docMk/>
            <pc:sldMk cId="2463181634" sldId="259"/>
            <ac:spMk id="4" creationId="{A30A8F11-9CCA-F269-EA26-56F45C381E43}"/>
          </ac:spMkLst>
        </pc:spChg>
        <pc:spChg chg="mod">
          <ac:chgData name="Franco Elías Cavo" userId="2c33042b7826058d" providerId="LiveId" clId="{490DF7C3-A399-4C22-BB13-1BDBE39B47D8}" dt="2024-11-16T00:05:40.197" v="2457" actId="255"/>
          <ac:spMkLst>
            <pc:docMk/>
            <pc:sldMk cId="2463181634" sldId="259"/>
            <ac:spMk id="6" creationId="{279CB8F1-A139-EF50-B3BB-098E7148D4A3}"/>
          </ac:spMkLst>
        </pc:spChg>
        <pc:spChg chg="mod">
          <ac:chgData name="Franco Elías Cavo" userId="2c33042b7826058d" providerId="LiveId" clId="{490DF7C3-A399-4C22-BB13-1BDBE39B47D8}" dt="2024-11-15T23:51:18.694" v="2228" actId="20577"/>
          <ac:spMkLst>
            <pc:docMk/>
            <pc:sldMk cId="2463181634" sldId="259"/>
            <ac:spMk id="7" creationId="{2D8D0218-4617-CC58-E206-6D876D359065}"/>
          </ac:spMkLst>
        </pc:spChg>
        <pc:spChg chg="add mod">
          <ac:chgData name="Franco Elías Cavo" userId="2c33042b7826058d" providerId="LiveId" clId="{490DF7C3-A399-4C22-BB13-1BDBE39B47D8}" dt="2024-11-16T00:26:39.550" v="2826" actId="20577"/>
          <ac:spMkLst>
            <pc:docMk/>
            <pc:sldMk cId="2463181634" sldId="259"/>
            <ac:spMk id="8" creationId="{02E42DCE-7592-357F-654E-DEB32447F9DF}"/>
          </ac:spMkLst>
        </pc:spChg>
        <pc:spChg chg="del">
          <ac:chgData name="Franco Elías Cavo" userId="2c33042b7826058d" providerId="LiveId" clId="{490DF7C3-A399-4C22-BB13-1BDBE39B47D8}" dt="2024-11-15T23:51:32.662" v="2229" actId="478"/>
          <ac:spMkLst>
            <pc:docMk/>
            <pc:sldMk cId="2463181634" sldId="259"/>
            <ac:spMk id="8" creationId="{D6B84316-3CFD-7726-64F6-4907C070CBDC}"/>
          </ac:spMkLst>
        </pc:spChg>
        <pc:spChg chg="del">
          <ac:chgData name="Franco Elías Cavo" userId="2c33042b7826058d" providerId="LiveId" clId="{490DF7C3-A399-4C22-BB13-1BDBE39B47D8}" dt="2024-11-15T23:51:34.803" v="2230" actId="478"/>
          <ac:spMkLst>
            <pc:docMk/>
            <pc:sldMk cId="2463181634" sldId="259"/>
            <ac:spMk id="9" creationId="{6487225A-8EDA-6DB3-C7A8-03CFD307A010}"/>
          </ac:spMkLst>
        </pc:spChg>
        <pc:spChg chg="add mod">
          <ac:chgData name="Franco Elías Cavo" userId="2c33042b7826058d" providerId="LiveId" clId="{490DF7C3-A399-4C22-BB13-1BDBE39B47D8}" dt="2024-11-18T00:17:19.267" v="2836" actId="1076"/>
          <ac:spMkLst>
            <pc:docMk/>
            <pc:sldMk cId="2463181634" sldId="259"/>
            <ac:spMk id="10" creationId="{98D4EAA8-868F-88D9-8D45-67BD75C475BE}"/>
          </ac:spMkLst>
        </pc:spChg>
      </pc:sldChg>
      <pc:sldChg chg="addSp delSp modSp mod">
        <pc:chgData name="Franco Elías Cavo" userId="2c33042b7826058d" providerId="LiveId" clId="{490DF7C3-A399-4C22-BB13-1BDBE39B47D8}" dt="2024-11-16T00:21:49.289" v="2718" actId="14100"/>
        <pc:sldMkLst>
          <pc:docMk/>
          <pc:sldMk cId="214475897" sldId="260"/>
        </pc:sldMkLst>
        <pc:spChg chg="mod">
          <ac:chgData name="Franco Elías Cavo" userId="2c33042b7826058d" providerId="LiveId" clId="{490DF7C3-A399-4C22-BB13-1BDBE39B47D8}" dt="2024-11-16T00:18:20.873" v="2665" actId="14100"/>
          <ac:spMkLst>
            <pc:docMk/>
            <pc:sldMk cId="214475897" sldId="260"/>
            <ac:spMk id="2" creationId="{5AFBA265-D461-B0D4-E127-F4506B7730B3}"/>
          </ac:spMkLst>
        </pc:spChg>
        <pc:spChg chg="del">
          <ac:chgData name="Franco Elías Cavo" userId="2c33042b7826058d" providerId="LiveId" clId="{490DF7C3-A399-4C22-BB13-1BDBE39B47D8}" dt="2024-11-16T00:16:30.287" v="2544" actId="478"/>
          <ac:spMkLst>
            <pc:docMk/>
            <pc:sldMk cId="214475897" sldId="260"/>
            <ac:spMk id="3" creationId="{8BFACEC5-1318-197E-A89A-4EDFED157C25}"/>
          </ac:spMkLst>
        </pc:spChg>
        <pc:spChg chg="del">
          <ac:chgData name="Franco Elías Cavo" userId="2c33042b7826058d" providerId="LiveId" clId="{490DF7C3-A399-4C22-BB13-1BDBE39B47D8}" dt="2024-11-16T00:16:31.287" v="2545" actId="478"/>
          <ac:spMkLst>
            <pc:docMk/>
            <pc:sldMk cId="214475897" sldId="260"/>
            <ac:spMk id="4" creationId="{478107D1-200D-86BD-6D2F-12F0712B555E}"/>
          </ac:spMkLst>
        </pc:spChg>
        <pc:spChg chg="mod">
          <ac:chgData name="Franco Elías Cavo" userId="2c33042b7826058d" providerId="LiveId" clId="{490DF7C3-A399-4C22-BB13-1BDBE39B47D8}" dt="2024-11-16T00:17:20.846" v="2633" actId="20577"/>
          <ac:spMkLst>
            <pc:docMk/>
            <pc:sldMk cId="214475897" sldId="260"/>
            <ac:spMk id="6" creationId="{C60E8A80-98C6-C726-C54D-86995680B903}"/>
          </ac:spMkLst>
        </pc:spChg>
        <pc:spChg chg="mod">
          <ac:chgData name="Franco Elías Cavo" userId="2c33042b7826058d" providerId="LiveId" clId="{490DF7C3-A399-4C22-BB13-1BDBE39B47D8}" dt="2024-11-16T00:16:52.504" v="2625" actId="20577"/>
          <ac:spMkLst>
            <pc:docMk/>
            <pc:sldMk cId="214475897" sldId="260"/>
            <ac:spMk id="7" creationId="{F52A338A-71E5-9F4A-23D4-D89BE96480A4}"/>
          </ac:spMkLst>
        </pc:spChg>
        <pc:spChg chg="add mod">
          <ac:chgData name="Franco Elías Cavo" userId="2c33042b7826058d" providerId="LiveId" clId="{490DF7C3-A399-4C22-BB13-1BDBE39B47D8}" dt="2024-11-16T00:17:27.924" v="2637" actId="20577"/>
          <ac:spMkLst>
            <pc:docMk/>
            <pc:sldMk cId="214475897" sldId="260"/>
            <ac:spMk id="8" creationId="{C16CAFD1-C88E-C870-B019-71EA94C1EA8E}"/>
          </ac:spMkLst>
        </pc:spChg>
        <pc:spChg chg="add mod">
          <ac:chgData name="Franco Elías Cavo" userId="2c33042b7826058d" providerId="LiveId" clId="{490DF7C3-A399-4C22-BB13-1BDBE39B47D8}" dt="2024-11-16T00:17:36.626" v="2641" actId="20577"/>
          <ac:spMkLst>
            <pc:docMk/>
            <pc:sldMk cId="214475897" sldId="260"/>
            <ac:spMk id="9" creationId="{8F7B4404-052F-0CFC-AF2A-6A6C6C1001C5}"/>
          </ac:spMkLst>
        </pc:spChg>
        <pc:spChg chg="del">
          <ac:chgData name="Franco Elías Cavo" userId="2c33042b7826058d" providerId="LiveId" clId="{490DF7C3-A399-4C22-BB13-1BDBE39B47D8}" dt="2024-11-16T00:16:26.740" v="2543" actId="478"/>
          <ac:spMkLst>
            <pc:docMk/>
            <pc:sldMk cId="214475897" sldId="260"/>
            <ac:spMk id="10" creationId="{7683D36B-1D4C-AAC4-FE13-2D200C414452}"/>
          </ac:spMkLst>
        </pc:spChg>
        <pc:spChg chg="add mod">
          <ac:chgData name="Franco Elías Cavo" userId="2c33042b7826058d" providerId="LiveId" clId="{490DF7C3-A399-4C22-BB13-1BDBE39B47D8}" dt="2024-11-16T00:21:49.289" v="2718" actId="14100"/>
          <ac:spMkLst>
            <pc:docMk/>
            <pc:sldMk cId="214475897" sldId="260"/>
            <ac:spMk id="11" creationId="{0AD43BEF-0325-301B-3A08-970B8663DD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51DA5-55C7-98C1-506D-58B294F85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F4A2B9-CD44-2ECE-B2D0-AC430BED5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85B2BB-C524-0E61-BAC5-C8A66B4E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22F8-CFD2-460D-AE3B-C3C5FF57E71D}" type="datetimeFigureOut">
              <a:rPr lang="es-AR" smtClean="0"/>
              <a:t>17/11/2024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3C2557-91EA-9093-A475-CD62F27C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8507EA-0DBE-CE8C-EBFF-01EB70D8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F8DC-DAFB-4D99-8710-3D7E26ED17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803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BEF7D-458F-28A0-2A3F-CF53A3D8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D8BB1A-8EE7-C893-5119-8DCA62760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BC394C-881D-EBAB-7785-A5BAC1AD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22F8-CFD2-460D-AE3B-C3C5FF57E71D}" type="datetimeFigureOut">
              <a:rPr lang="es-AR" smtClean="0"/>
              <a:t>17/11/2024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C5161C-5506-82E5-B619-17145934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F38A68-F2A3-63F4-4B14-237E2196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F8DC-DAFB-4D99-8710-3D7E26ED17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611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1B9FAE-E7FC-45A2-B332-D7B4A2043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C9D78C-AD8A-0476-A16B-3F3C03C9F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E317C4-2323-4F60-00F7-205339D0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22F8-CFD2-460D-AE3B-C3C5FF57E71D}" type="datetimeFigureOut">
              <a:rPr lang="es-AR" smtClean="0"/>
              <a:t>17/11/2024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FCCBB3-F709-BB98-76B3-4EB9433A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E83ECA-5803-A19B-D931-B6CD3CA5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F8DC-DAFB-4D99-8710-3D7E26ED17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668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4FD23-F13E-0D4D-532E-692D1905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345C6B-238F-7683-E4AA-8EEECA67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715CB8-9704-74C6-DF53-924AB31B8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22F8-CFD2-460D-AE3B-C3C5FF57E71D}" type="datetimeFigureOut">
              <a:rPr lang="es-AR" smtClean="0"/>
              <a:t>17/11/2024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A1065-7E9C-5EAA-58F3-CD338979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DF17E7-A184-B79F-893C-57183EB3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F8DC-DAFB-4D99-8710-3D7E26ED17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882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3EB3D-D336-9023-4781-A3630B58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C75588-A25A-D4FE-59AE-C4C82CA4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BF861A-AF83-CAB9-93A7-19764E11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22F8-CFD2-460D-AE3B-C3C5FF57E71D}" type="datetimeFigureOut">
              <a:rPr lang="es-AR" smtClean="0"/>
              <a:t>17/11/2024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00D25E-45E5-D271-FBD6-80875C85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6417BC-2F24-78D2-853D-D3F829C5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F8DC-DAFB-4D99-8710-3D7E26ED17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789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DB8EB-D043-A56C-29D8-3EDC1A6A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02089A-2661-2EEA-BF7D-5AD5BD8F7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85A670-A0DD-8CFE-D6E9-BD3A9367C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679EBE-19AC-72D6-EE0F-687A4A400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22F8-CFD2-460D-AE3B-C3C5FF57E71D}" type="datetimeFigureOut">
              <a:rPr lang="es-AR" smtClean="0"/>
              <a:t>17/11/2024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CC4FFE-53C2-9B20-3636-12868396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E548B6-9BB6-1AAF-ED1F-579F2F92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F8DC-DAFB-4D99-8710-3D7E26ED17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423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10780-0C54-B62A-7B9D-FD3F9F64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2BDE9D-B889-61F4-B8EA-7B8953305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9BCF73-E3A8-5129-B33D-404B9FA0B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E05F878-FEC3-19E1-8338-A4CFFCC5F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CDB90D-EA0C-D1E4-DC51-78F9975FA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4B5E32-B137-844C-E6EC-CC20DEF1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22F8-CFD2-460D-AE3B-C3C5FF57E71D}" type="datetimeFigureOut">
              <a:rPr lang="es-AR" smtClean="0"/>
              <a:t>17/11/2024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539BFE-9267-6C6B-88EE-52F1856B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D7AFC2D-4704-49C8-CA80-127EEB9E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F8DC-DAFB-4D99-8710-3D7E26ED17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700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253B1-84E6-0108-53CD-EA927D67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31758E-35EA-C86F-354C-BF334B84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22F8-CFD2-460D-AE3B-C3C5FF57E71D}" type="datetimeFigureOut">
              <a:rPr lang="es-AR" smtClean="0"/>
              <a:t>17/11/2024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CF1FA8-FE18-8657-1103-02CFFE00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02B92B-5231-9268-8F62-8A2AECBD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F8DC-DAFB-4D99-8710-3D7E26ED17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084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116BB24-E10F-178F-E33B-396235C0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22F8-CFD2-460D-AE3B-C3C5FF57E71D}" type="datetimeFigureOut">
              <a:rPr lang="es-AR" smtClean="0"/>
              <a:t>17/11/2024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B52735-4F8F-ECD3-A593-109B2BCAA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A03897-43D3-99FA-7AEF-72149087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F8DC-DAFB-4D99-8710-3D7E26ED17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4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558A6-2E69-E1DE-8B42-6EC91627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138682-C142-4726-072B-2F10D129C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8718C6-F08E-A828-1AEE-C2464FBAD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0AA169-C741-A871-0AD1-0DF0C275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22F8-CFD2-460D-AE3B-C3C5FF57E71D}" type="datetimeFigureOut">
              <a:rPr lang="es-AR" smtClean="0"/>
              <a:t>17/11/2024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594462-D41D-3749-4EF9-DE444AAF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74CCD9-985D-CF4A-A1AA-A12E80FF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F8DC-DAFB-4D99-8710-3D7E26ED17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071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A6D6F-293D-009E-6C9E-5224CF2A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6B5FDC-5D39-01B9-A04A-1E76D889E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F252B6-F029-1A51-ABF2-10EA9619C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D628CF-B702-4E1A-8392-05EFB040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22F8-CFD2-460D-AE3B-C3C5FF57E71D}" type="datetimeFigureOut">
              <a:rPr lang="es-AR" smtClean="0"/>
              <a:t>17/11/2024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69DDB2-53C5-AE7F-6449-ADB54A6D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C6FAE0-158D-ED95-787B-6DA8BF9C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F8DC-DAFB-4D99-8710-3D7E26ED17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16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4D9683-1CC2-6D32-0F69-8E0FF5F0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C0447C-71A2-8BE1-A71F-2F687C020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CA4687-633E-83B7-C151-99B605C49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A222F8-CFD2-460D-AE3B-C3C5FF57E71D}" type="datetimeFigureOut">
              <a:rPr lang="es-AR" smtClean="0"/>
              <a:t>17/11/2024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24C6BA-CE6B-B984-84DF-03F15DCE0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EFE5CA-7B25-464B-0450-1F3CFED2E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DAF8DC-DAFB-4D99-8710-3D7E26ED17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989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F1D0DE6-B263-C3D3-BEC1-681F8A432FFD}"/>
              </a:ext>
            </a:extLst>
          </p:cNvPr>
          <p:cNvSpPr txBox="1"/>
          <p:nvPr/>
        </p:nvSpPr>
        <p:spPr>
          <a:xfrm>
            <a:off x="1047135" y="501445"/>
            <a:ext cx="1019113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IDEAS PARA MOCKUP</a:t>
            </a:r>
          </a:p>
          <a:p>
            <a:endParaRPr lang="es-AR" dirty="0"/>
          </a:p>
          <a:p>
            <a:r>
              <a:rPr lang="es-AR" dirty="0"/>
              <a:t>EVOLUCION Y ESTADO ACTUAL DEL SECTOR</a:t>
            </a:r>
          </a:p>
          <a:p>
            <a:endParaRPr lang="es-AR" dirty="0"/>
          </a:p>
          <a:p>
            <a:r>
              <a:rPr lang="es-AR" dirty="0"/>
              <a:t>MOCKUP 1: Mapa para interactuar con cada provincia, con datos 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Proporciones de acceso por provincia y localidad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Tipo de tecnología utilizada por provincia y localidad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Velocidades promedio por provincia y localidad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r>
              <a:rPr lang="es-AR" dirty="0"/>
              <a:t>MOCKUP 2: </a:t>
            </a:r>
            <a:r>
              <a:rPr lang="es-A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PROVINCIAS CON MAYOR CRECIMIENTO, QUE TECNOLOGIAS DESARROLLAR</a:t>
            </a:r>
          </a:p>
          <a:p>
            <a:endParaRPr lang="es-A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AR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AR" dirty="0"/>
              <a:t>MOCKUP 3: </a:t>
            </a:r>
            <a:r>
              <a:rPr lang="es-A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RELACION DE VARIABLES CON EL AUMENTO EN INGRESOS. </a:t>
            </a:r>
          </a:p>
          <a:p>
            <a:r>
              <a:rPr lang="es-A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RELACION ENTRE INGRESOS PROMEDIO POR PROVINCIA Y CRECIMIENTO EN SERVICIO DE INTERNET</a:t>
            </a:r>
          </a:p>
          <a:p>
            <a:endParaRPr lang="es-AR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4370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7D4E790-A0D7-3E12-93E0-1DA2F0FC316E}"/>
              </a:ext>
            </a:extLst>
          </p:cNvPr>
          <p:cNvSpPr txBox="1"/>
          <p:nvPr/>
        </p:nvSpPr>
        <p:spPr>
          <a:xfrm>
            <a:off x="1047135" y="501445"/>
            <a:ext cx="1019113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POSIBLES KPI’S</a:t>
            </a:r>
          </a:p>
          <a:p>
            <a:endParaRPr lang="es-AR" dirty="0"/>
          </a:p>
          <a:p>
            <a:pPr marL="342900" indent="-342900">
              <a:buFont typeface="+mj-lt"/>
              <a:buAutoNum type="arabicPeriod"/>
            </a:pPr>
            <a:r>
              <a:rPr lang="es-AR" dirty="0"/>
              <a:t>OBLIGATORIO: Aumento de 2% de accesos a internet por cada 100 hogares para el próximo trimestre.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/>
              <a:t>Aumento en la velocidad promedio de internet por año (proponer un porcentaje)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/>
              <a:t>Aumento en las ganancias generadas (proponer un porcentaje)</a:t>
            </a:r>
          </a:p>
        </p:txBody>
      </p:sp>
    </p:spTree>
    <p:extLst>
      <p:ext uri="{BB962C8B-B14F-4D97-AF65-F5344CB8AC3E}">
        <p14:creationId xmlns:p14="http://schemas.microsoft.com/office/powerpoint/2010/main" val="425597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0561508-08C8-11C5-E8A6-91B3DAE8A5BC}"/>
              </a:ext>
            </a:extLst>
          </p:cNvPr>
          <p:cNvSpPr/>
          <p:nvPr/>
        </p:nvSpPr>
        <p:spPr>
          <a:xfrm>
            <a:off x="294968" y="678425"/>
            <a:ext cx="1622322" cy="5855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FILTROS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13859F-F6B3-8CFB-C725-ECD5223F493E}"/>
              </a:ext>
            </a:extLst>
          </p:cNvPr>
          <p:cNvSpPr txBox="1"/>
          <p:nvPr/>
        </p:nvSpPr>
        <p:spPr>
          <a:xfrm>
            <a:off x="2477729" y="147484"/>
            <a:ext cx="728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EVOLUCION EN EL TIEMPO</a:t>
            </a:r>
            <a:endParaRPr lang="es-A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A1BB014-27F0-146B-1CE7-2E6C07B681B1}"/>
              </a:ext>
            </a:extLst>
          </p:cNvPr>
          <p:cNvSpPr/>
          <p:nvPr/>
        </p:nvSpPr>
        <p:spPr>
          <a:xfrm>
            <a:off x="5102942" y="2293374"/>
            <a:ext cx="2713703" cy="3156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EVOLUCION DE LAS TECNOLOGIAS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LINEAS EN EL TIEMPO</a:t>
            </a:r>
            <a:endParaRPr lang="es-AR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715695-677F-4D04-A7F2-54990F5E7A1C}"/>
              </a:ext>
            </a:extLst>
          </p:cNvPr>
          <p:cNvSpPr/>
          <p:nvPr/>
        </p:nvSpPr>
        <p:spPr>
          <a:xfrm>
            <a:off x="8037871" y="2293373"/>
            <a:ext cx="2713703" cy="3156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EVOLUCION DE LOS INGRESOS ECONOMICOS</a:t>
            </a:r>
          </a:p>
          <a:p>
            <a:pPr algn="ctr"/>
            <a:endParaRPr lang="en-US" dirty="0"/>
          </a:p>
          <a:p>
            <a:pPr algn="ctr"/>
            <a:endParaRPr lang="es-AR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C2AA73E-F37E-C943-1C6D-68B7931011B1}"/>
              </a:ext>
            </a:extLst>
          </p:cNvPr>
          <p:cNvSpPr/>
          <p:nvPr/>
        </p:nvSpPr>
        <p:spPr>
          <a:xfrm>
            <a:off x="2263877" y="796412"/>
            <a:ext cx="2713703" cy="12241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EVOLUCION DE CANTIDAD DE ACCESOS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3DE5CFE-3A56-9DE4-8225-E75BE441ADF6}"/>
              </a:ext>
            </a:extLst>
          </p:cNvPr>
          <p:cNvSpPr/>
          <p:nvPr/>
        </p:nvSpPr>
        <p:spPr>
          <a:xfrm>
            <a:off x="5102942" y="796412"/>
            <a:ext cx="2713703" cy="12241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EVOLUCION DE VELOCIDAD EN EL TIEMPO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151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36E13-7BBE-144C-1709-071526CBE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DFD662B-69B9-EC46-E1E4-A4FACED83A64}"/>
              </a:ext>
            </a:extLst>
          </p:cNvPr>
          <p:cNvSpPr/>
          <p:nvPr/>
        </p:nvSpPr>
        <p:spPr>
          <a:xfrm>
            <a:off x="294968" y="678425"/>
            <a:ext cx="1622322" cy="5855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FILTROS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79CB8F1-A139-EF50-B3BB-098E7148D4A3}"/>
              </a:ext>
            </a:extLst>
          </p:cNvPr>
          <p:cNvSpPr/>
          <p:nvPr/>
        </p:nvSpPr>
        <p:spPr>
          <a:xfrm>
            <a:off x="2197509" y="678425"/>
            <a:ext cx="2713703" cy="12241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TECNOLOGIAS PRESENTES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LISTADO ORDENADO POR MAS IMPORTANTES Y PORCENTAJES ACTUALES (MEDIDO POR ACCESOS)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D8D0218-4617-CC58-E206-6D876D359065}"/>
              </a:ext>
            </a:extLst>
          </p:cNvPr>
          <p:cNvSpPr txBox="1"/>
          <p:nvPr/>
        </p:nvSpPr>
        <p:spPr>
          <a:xfrm>
            <a:off x="2477729" y="147484"/>
            <a:ext cx="728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ESTADO ACTUAL Y UBICACIONES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1D7E972-493A-6E0C-C58E-A2931210A52A}"/>
              </a:ext>
            </a:extLst>
          </p:cNvPr>
          <p:cNvSpPr/>
          <p:nvPr/>
        </p:nvSpPr>
        <p:spPr>
          <a:xfrm>
            <a:off x="2168013" y="2293374"/>
            <a:ext cx="5604387" cy="3156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MAPA CON UBICACIONES QUE MUESTRE CANTIDAD DE ACCESOS A NIVELES PROVINCIALES</a:t>
            </a:r>
            <a:endParaRPr lang="es-AR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0A502DC-746D-C6D5-D5B9-A8FB0295316A}"/>
              </a:ext>
            </a:extLst>
          </p:cNvPr>
          <p:cNvSpPr/>
          <p:nvPr/>
        </p:nvSpPr>
        <p:spPr>
          <a:xfrm>
            <a:off x="5191431" y="678424"/>
            <a:ext cx="2713703" cy="12241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CANTIDAD DE ACCESOS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30A8F11-9CCA-F269-EA26-56F45C381E43}"/>
              </a:ext>
            </a:extLst>
          </p:cNvPr>
          <p:cNvSpPr/>
          <p:nvPr/>
        </p:nvSpPr>
        <p:spPr>
          <a:xfrm>
            <a:off x="8185353" y="678424"/>
            <a:ext cx="2713703" cy="12241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VELOCIDAD X PROVINCIA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8D4EAA8-868F-88D9-8D45-67BD75C475BE}"/>
              </a:ext>
            </a:extLst>
          </p:cNvPr>
          <p:cNvSpPr/>
          <p:nvPr/>
        </p:nvSpPr>
        <p:spPr>
          <a:xfrm>
            <a:off x="10412362" y="818534"/>
            <a:ext cx="1779638" cy="17993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GRAFICO ANILLO CON PORCENTAJE DE TECNOLOGIA POR UBICACION</a:t>
            </a:r>
            <a:endParaRPr lang="es-AR" sz="12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2E42DCE-7592-357F-654E-DEB32447F9DF}"/>
              </a:ext>
            </a:extLst>
          </p:cNvPr>
          <p:cNvSpPr/>
          <p:nvPr/>
        </p:nvSpPr>
        <p:spPr>
          <a:xfrm>
            <a:off x="8175521" y="2293373"/>
            <a:ext cx="2723535" cy="3156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LISTADO 10 LOCALIDADES CON MAS ACCESOS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6318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08FFC-7420-7436-3527-320123088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A59209E-7395-6202-4F90-8D9917BDD22E}"/>
              </a:ext>
            </a:extLst>
          </p:cNvPr>
          <p:cNvSpPr/>
          <p:nvPr/>
        </p:nvSpPr>
        <p:spPr>
          <a:xfrm>
            <a:off x="294968" y="678425"/>
            <a:ext cx="1622322" cy="5855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FILTROS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60E8A80-98C6-C726-C54D-86995680B903}"/>
              </a:ext>
            </a:extLst>
          </p:cNvPr>
          <p:cNvSpPr/>
          <p:nvPr/>
        </p:nvSpPr>
        <p:spPr>
          <a:xfrm>
            <a:off x="2197509" y="678425"/>
            <a:ext cx="2713703" cy="12241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KPI 1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2A338A-71E5-9F4A-23D4-D89BE96480A4}"/>
              </a:ext>
            </a:extLst>
          </p:cNvPr>
          <p:cNvSpPr txBox="1"/>
          <p:nvPr/>
        </p:nvSpPr>
        <p:spPr>
          <a:xfrm>
            <a:off x="2477729" y="147484"/>
            <a:ext cx="728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PENETRACION CADA 100 HAB Y CADA 100 HOGARES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FBA265-D461-B0D4-E127-F4506B7730B3}"/>
              </a:ext>
            </a:extLst>
          </p:cNvPr>
          <p:cNvSpPr/>
          <p:nvPr/>
        </p:nvSpPr>
        <p:spPr>
          <a:xfrm>
            <a:off x="2168013" y="2293374"/>
            <a:ext cx="2743199" cy="3156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TABLA CON PROVINCIAS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16CAFD1-C88E-C870-B019-71EA94C1EA8E}"/>
              </a:ext>
            </a:extLst>
          </p:cNvPr>
          <p:cNvSpPr/>
          <p:nvPr/>
        </p:nvSpPr>
        <p:spPr>
          <a:xfrm>
            <a:off x="5191431" y="678425"/>
            <a:ext cx="2713703" cy="12241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KPI 2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F7B4404-052F-0CFC-AF2A-6A6C6C1001C5}"/>
              </a:ext>
            </a:extLst>
          </p:cNvPr>
          <p:cNvSpPr/>
          <p:nvPr/>
        </p:nvSpPr>
        <p:spPr>
          <a:xfrm>
            <a:off x="8185353" y="678425"/>
            <a:ext cx="2713703" cy="12241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KPI 3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AD43BEF-0325-301B-3A08-970B8663DD11}"/>
              </a:ext>
            </a:extLst>
          </p:cNvPr>
          <p:cNvSpPr/>
          <p:nvPr/>
        </p:nvSpPr>
        <p:spPr>
          <a:xfrm>
            <a:off x="5191431" y="2293374"/>
            <a:ext cx="5707625" cy="3156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EVOLUCION EN EL TIEMPO DE HABITANTES Y HOGARES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758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230</Words>
  <Application>Microsoft Office PowerPoint</Application>
  <PresentationFormat>Panorámica</PresentationFormat>
  <Paragraphs>44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Franco Elías Cavo</dc:creator>
  <cp:lastModifiedBy>Franco Elías Cavo</cp:lastModifiedBy>
  <cp:revision>1</cp:revision>
  <dcterms:created xsi:type="dcterms:W3CDTF">2024-11-10T20:16:35Z</dcterms:created>
  <dcterms:modified xsi:type="dcterms:W3CDTF">2024-11-18T00:17:30Z</dcterms:modified>
</cp:coreProperties>
</file>