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B7CC5-B30F-EE23-EBD5-44435C51B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Examen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EE788B-A896-844F-06F7-A448BDB97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3er Parcial</a:t>
            </a:r>
          </a:p>
        </p:txBody>
      </p:sp>
    </p:spTree>
    <p:extLst>
      <p:ext uri="{BB962C8B-B14F-4D97-AF65-F5344CB8AC3E}">
        <p14:creationId xmlns:p14="http://schemas.microsoft.com/office/powerpoint/2010/main" val="43586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44AA4-9692-31A7-650B-4C6CE5EB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593232"/>
          </a:xfrm>
        </p:spPr>
        <p:txBody>
          <a:bodyPr/>
          <a:lstStyle/>
          <a:p>
            <a:r>
              <a:rPr lang="es-B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32A24-F49B-4C1D-D433-4AFEE3578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161" y="1401289"/>
            <a:ext cx="9251978" cy="4648655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Vivienda Ideal SRL es una empresa boliviana con sede principal en Cochabamba 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sucursales en La Paz, Santa Cruz y Sucre. Se dedica a la compra, venta, alquiler 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administración de bienes inmuebles. Además, brinda asesoramiento legal y técnico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para propietarios y compradores, y gestiona los pagos mensuales de alquiler,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comisiones a agentes, y cobros de servicios de administración.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Con más de 500 inmuebles registrados, la empresa enfrenta una creciente demanda 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necesita un sistema informático que centralice y automatice su gestión operativa 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BO" dirty="0"/>
              <a:t>comercial.</a:t>
            </a:r>
          </a:p>
        </p:txBody>
      </p:sp>
    </p:spTree>
    <p:extLst>
      <p:ext uri="{BB962C8B-B14F-4D97-AF65-F5344CB8AC3E}">
        <p14:creationId xmlns:p14="http://schemas.microsoft.com/office/powerpoint/2010/main" val="405777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2CE85-A4E3-0F54-4262-7893F3E5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683" y="321167"/>
            <a:ext cx="7958331" cy="569482"/>
          </a:xfrm>
        </p:spPr>
        <p:txBody>
          <a:bodyPr/>
          <a:lstStyle/>
          <a:p>
            <a:r>
              <a:rPr lang="es-BO" dirty="0"/>
              <a:t>Modelo entidad relación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B309C4-955F-2CC9-35EC-919DF8F2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42" y="997527"/>
            <a:ext cx="9241515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6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C3A0D-EA01-C303-6A8E-2E0083AD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462" y="333043"/>
            <a:ext cx="2625547" cy="1650136"/>
          </a:xfrm>
        </p:spPr>
        <p:txBody>
          <a:bodyPr>
            <a:normAutofit/>
          </a:bodyPr>
          <a:lstStyle/>
          <a:p>
            <a:r>
              <a:rPr lang="es-BO" dirty="0"/>
              <a:t>Modelo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B35FF6-E3C7-82F5-C2B0-F35B4A42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1" y="247236"/>
            <a:ext cx="7292056" cy="64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6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DFC9-B41D-E94A-1591-27529D22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26284"/>
            <a:ext cx="7958331" cy="563544"/>
          </a:xfrm>
        </p:spPr>
        <p:txBody>
          <a:bodyPr/>
          <a:lstStyle/>
          <a:p>
            <a:r>
              <a:rPr lang="es-BO" dirty="0"/>
              <a:t>Acciones realizadas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AC44E-DC3E-5991-A820-1B3DA866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020" y="1245870"/>
            <a:ext cx="9772650" cy="5303520"/>
          </a:xfrm>
        </p:spPr>
        <p:txBody>
          <a:bodyPr/>
          <a:lstStyle/>
          <a:p>
            <a:pPr marL="0" indent="0">
              <a:buNone/>
            </a:pPr>
            <a:r>
              <a:rPr lang="es-BO" dirty="0"/>
              <a:t>En este proyecto, se desarrollo un sistema web para </a:t>
            </a:r>
            <a:r>
              <a:rPr lang="es-BO" b="1" dirty="0"/>
              <a:t>Vivienda Ideal SRL</a:t>
            </a:r>
            <a:r>
              <a:rPr lang="es-BO" dirty="0"/>
              <a:t>, orientado a centralizar y automatizar la gestión de inmuebles, contratos, pagos, comisiones y visitas. Para garantizar eficiencia, integridad y escalabilidad, diseñamos una base de datos </a:t>
            </a:r>
            <a:r>
              <a:rPr lang="es-BO" b="1" dirty="0"/>
              <a:t>normalizada hasta la Tercera Forma Normal (3FN)</a:t>
            </a:r>
            <a:r>
              <a:rPr lang="es-BO" dirty="0"/>
              <a:t>.</a:t>
            </a:r>
            <a:br>
              <a:rPr lang="es-BO" dirty="0"/>
            </a:br>
            <a:r>
              <a:rPr lang="es-BO" dirty="0"/>
              <a:t>1.- Para evitar y errores de consistencia, se normalizo creando tablas auxiliares como por ejemplo </a:t>
            </a:r>
            <a:r>
              <a:rPr lang="es-BO" dirty="0" err="1"/>
              <a:t>tipo_de_contrato</a:t>
            </a:r>
            <a:r>
              <a:rPr lang="es-BO" dirty="0"/>
              <a:t>.</a:t>
            </a:r>
          </a:p>
          <a:p>
            <a:pPr marL="0" indent="0">
              <a:buNone/>
            </a:pPr>
            <a:r>
              <a:rPr lang="es-BO" dirty="0"/>
              <a:t>2.- Se separo claramente las entidades: Cliente, Agente, Inmueble, etc.</a:t>
            </a:r>
          </a:p>
          <a:p>
            <a:pPr marL="0" indent="0">
              <a:buNone/>
            </a:pPr>
            <a:r>
              <a:rPr lang="es-BO" dirty="0"/>
              <a:t>3.- Soporte para consultas complejas con procedimientos almacenados.</a:t>
            </a:r>
          </a:p>
          <a:p>
            <a:pPr marL="0" indent="0">
              <a:buNone/>
            </a:pPr>
            <a:r>
              <a:rPr lang="es-BO" dirty="0"/>
              <a:t>4.- Se desarrollo una aplicación web para visualizar los reportes, bajo las siguientes tecnologías: </a:t>
            </a:r>
            <a:r>
              <a:rPr lang="es-BO" dirty="0" err="1"/>
              <a:t>node.js</a:t>
            </a:r>
            <a:r>
              <a:rPr lang="es-BO" dirty="0"/>
              <a:t>, Express y EJS, con estructura MVC.</a:t>
            </a:r>
          </a:p>
        </p:txBody>
      </p:sp>
    </p:spTree>
    <p:extLst>
      <p:ext uri="{BB962C8B-B14F-4D97-AF65-F5344CB8AC3E}">
        <p14:creationId xmlns:p14="http://schemas.microsoft.com/office/powerpoint/2010/main" val="342093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A1E74-6984-3C9E-F8F9-BA1461F7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28858"/>
          </a:xfrm>
        </p:spPr>
        <p:txBody>
          <a:bodyPr/>
          <a:lstStyle/>
          <a:p>
            <a:r>
              <a:rPr lang="es-BO" dirty="0"/>
              <a:t>Reportes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2400-BD30-C5CD-5C9A-9EDB6122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Reporte de Contratos Activos y Vencidos</a:t>
            </a:r>
          </a:p>
          <a:p>
            <a:r>
              <a:rPr lang="es-BO" dirty="0"/>
              <a:t>Reporte de Pagos Pendientes por Cliente o Inmueble</a:t>
            </a:r>
          </a:p>
          <a:p>
            <a:r>
              <a:rPr lang="es-BO" dirty="0"/>
              <a:t>Reporte de Ingresos Mensuales</a:t>
            </a:r>
          </a:p>
          <a:p>
            <a:r>
              <a:rPr lang="es-BO" dirty="0"/>
              <a:t>Reporte de Comisiones por Agente</a:t>
            </a:r>
          </a:p>
          <a:p>
            <a:r>
              <a:rPr lang="es-BO" dirty="0"/>
              <a:t>Reporte de Visitas a Inmuebles</a:t>
            </a:r>
          </a:p>
        </p:txBody>
      </p:sp>
    </p:spTree>
    <p:extLst>
      <p:ext uri="{BB962C8B-B14F-4D97-AF65-F5344CB8AC3E}">
        <p14:creationId xmlns:p14="http://schemas.microsoft.com/office/powerpoint/2010/main" val="18368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29DC8-A158-7F36-01C6-3333FB6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Sistema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EF621-7EF2-4B78-DCA8-83E636A6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 continuación se presentara la propuesta de sistema web</a:t>
            </a:r>
            <a:br>
              <a:rPr lang="es-BO" dirty="0"/>
            </a:br>
            <a:r>
              <a:rPr lang="es-BO" dirty="0"/>
              <a:t>Se genero un repositorio para gestionar versiones.</a:t>
            </a:r>
            <a:br>
              <a:rPr lang="es-BO" dirty="0"/>
            </a:br>
            <a:r>
              <a:rPr lang="es-BO" dirty="0"/>
              <a:t>https://</a:t>
            </a:r>
            <a:r>
              <a:rPr lang="es-BO" dirty="0" err="1"/>
              <a:t>github.com</a:t>
            </a:r>
            <a:r>
              <a:rPr lang="es-BO" dirty="0"/>
              <a:t>/</a:t>
            </a:r>
            <a:r>
              <a:rPr lang="es-BO" dirty="0" err="1"/>
              <a:t>FrancoEnriquePM</a:t>
            </a:r>
            <a:r>
              <a:rPr lang="es-BO" dirty="0"/>
              <a:t>/</a:t>
            </a:r>
            <a:r>
              <a:rPr lang="es-BO"/>
              <a:t>viviendaidealsrl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686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97E9D-952F-CB31-F3AF-46B12386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30" y="3126446"/>
            <a:ext cx="3254939" cy="605108"/>
          </a:xfrm>
        </p:spPr>
        <p:txBody>
          <a:bodyPr/>
          <a:lstStyle/>
          <a:p>
            <a:r>
              <a:rPr lang="es-BO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56113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38</TotalTime>
  <Words>304</Words>
  <Application>Microsoft Macintosh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Examen</vt:lpstr>
      <vt:lpstr>Problema</vt:lpstr>
      <vt:lpstr>Modelo entidad relación</vt:lpstr>
      <vt:lpstr>Modelo base de datos</vt:lpstr>
      <vt:lpstr>Acciones realizadas</vt:lpstr>
      <vt:lpstr>Reportes</vt:lpstr>
      <vt:lpstr>Sistema Web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</dc:title>
  <dc:creator>Microsoft Office User</dc:creator>
  <cp:lastModifiedBy>Microsoft Office User</cp:lastModifiedBy>
  <cp:revision>3</cp:revision>
  <dcterms:created xsi:type="dcterms:W3CDTF">2025-07-02T01:58:53Z</dcterms:created>
  <dcterms:modified xsi:type="dcterms:W3CDTF">2025-07-02T02:37:44Z</dcterms:modified>
</cp:coreProperties>
</file>