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a:t>
            </a:r>
            <a:r>
              <a:rPr lang="en-GB" dirty="0" err="1"/>
              <a:t>Pruthvi</a:t>
            </a:r>
            <a:r>
              <a:rPr lang="en-GB" dirty="0"/>
              <a:t>, Anas, Anthony, </a:t>
            </a:r>
            <a:r>
              <a:rPr lang="en-GB" dirty="0" err="1"/>
              <a:t>Romi</a:t>
            </a:r>
            <a:r>
              <a:rPr lang="en-GB" dirty="0"/>
              <a:t>, Cameron,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TotalTime>
  <Words>782</Words>
  <Application>Microsoft Macintosh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Felipe Cardoso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Felipe Henrique Fernandes Cardoso (Student)</cp:lastModifiedBy>
  <cp:revision>17</cp:revision>
  <dcterms:created xsi:type="dcterms:W3CDTF">2020-03-12T09:35:32Z</dcterms:created>
  <dcterms:modified xsi:type="dcterms:W3CDTF">2020-03-19T01:59:11Z</dcterms:modified>
</cp:coreProperties>
</file>