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ed2936ba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ed2936ba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eed2936ba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eed2936ba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ed2936ba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ed2936b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</a:t>
            </a:r>
            <a:r>
              <a:rPr lang="en"/>
              <a:t>Easier</a:t>
            </a:r>
            <a:r>
              <a:rPr lang="en"/>
              <a:t> TimeTable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Franco, </a:t>
            </a:r>
            <a:r>
              <a:rPr lang="en"/>
              <a:t>Pruthvi</a:t>
            </a:r>
            <a:r>
              <a:rPr lang="en"/>
              <a:t>, Anas, Romi, </a:t>
            </a:r>
            <a:r>
              <a:rPr lang="en"/>
              <a:t>Anthony, Philipe, Cameron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1497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Me A Purpose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Ease Of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</a:t>
            </a:r>
            <a:r>
              <a:rPr lang="en"/>
              <a:t>Necessary</a:t>
            </a:r>
            <a:r>
              <a:rPr lang="en"/>
              <a:t>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Personalised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450" y="190500"/>
            <a:ext cx="2857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Features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Click TimeTable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&amp; Lecture </a:t>
            </a:r>
            <a:r>
              <a:rPr lang="en"/>
              <a:t>Notifications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 Location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Regularly Updated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703975" y="475325"/>
            <a:ext cx="2738400" cy="415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</a:t>
            </a:r>
            <a:r>
              <a:rPr lang="en"/>
              <a:t>Picture</a:t>
            </a:r>
            <a:r>
              <a:rPr lang="en"/>
              <a:t> showing a day of </a:t>
            </a:r>
            <a:r>
              <a:rPr lang="en"/>
              <a:t>the</a:t>
            </a:r>
            <a:r>
              <a:rPr lang="en"/>
              <a:t> week page here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Visions Of The Future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University Compatible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Appointments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Group Hookup &amp; Messaging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Academic Tracker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Notepad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5703975" y="475325"/>
            <a:ext cx="2738400" cy="415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Picture of the map page here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