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3/18/2020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a:t>By Franco, Pruthvi, Anas, Anthony, Romi, Cameron, Philipe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F84D-0E7D-455E-A6F2-848AB83D7D3C}"/>
              </a:ext>
            </a:extLst>
          </p:cNvPr>
          <p:cNvSpPr>
            <a:spLocks noGrp="1"/>
          </p:cNvSpPr>
          <p:nvPr>
            <p:ph type="title"/>
          </p:nvPr>
        </p:nvSpPr>
        <p:spPr/>
        <p:txBody>
          <a:bodyPr/>
          <a:lstStyle/>
          <a:p>
            <a:r>
              <a:rPr lang="en-GB" dirty="0"/>
              <a:t>Franco Evett - Contributions</a:t>
            </a:r>
          </a:p>
        </p:txBody>
      </p:sp>
      <p:sp>
        <p:nvSpPr>
          <p:cNvPr id="3" name="Content Placeholder 2">
            <a:extLst>
              <a:ext uri="{FF2B5EF4-FFF2-40B4-BE49-F238E27FC236}">
                <a16:creationId xmlns:a16="http://schemas.microsoft.com/office/drawing/2014/main" id="{A82ADB28-14AF-44BC-B1F3-F3FF60F46C4D}"/>
              </a:ext>
            </a:extLst>
          </p:cNvPr>
          <p:cNvSpPr>
            <a:spLocks noGrp="1"/>
          </p:cNvSpPr>
          <p:nvPr>
            <p:ph idx="1"/>
          </p:nvPr>
        </p:nvSpPr>
        <p:spPr/>
        <p:txBody>
          <a:bodyPr anchor="t">
            <a:normAutofit/>
          </a:bodyPr>
          <a:lstStyle/>
          <a:p>
            <a:r>
              <a:rPr lang="en-GB" sz="2000" dirty="0"/>
              <a:t>Group Manager</a:t>
            </a:r>
          </a:p>
          <a:p>
            <a:r>
              <a:rPr lang="en-GB" sz="2000" dirty="0"/>
              <a:t>Planned Meeting and Took Meeting Notes</a:t>
            </a:r>
          </a:p>
          <a:p>
            <a:r>
              <a:rPr lang="en-GB" sz="2000" dirty="0"/>
              <a:t>Designed the Uses cases for the system</a:t>
            </a:r>
          </a:p>
          <a:p>
            <a:r>
              <a:rPr lang="en-GB" sz="2000" dirty="0"/>
              <a:t>Coded the login class</a:t>
            </a:r>
          </a:p>
          <a:p>
            <a:r>
              <a:rPr lang="en-GB" sz="2000" dirty="0"/>
              <a:t>Coded Password Encryption/Decryption</a:t>
            </a:r>
          </a:p>
          <a:p>
            <a:r>
              <a:rPr lang="en-GB" sz="2000" dirty="0"/>
              <a:t>Helped Design the login table for the database</a:t>
            </a:r>
          </a:p>
          <a:p>
            <a:endParaRPr lang="en-GB" sz="2000" dirty="0"/>
          </a:p>
        </p:txBody>
      </p:sp>
    </p:spTree>
    <p:extLst>
      <p:ext uri="{BB962C8B-B14F-4D97-AF65-F5344CB8AC3E}">
        <p14:creationId xmlns:p14="http://schemas.microsoft.com/office/powerpoint/2010/main" val="362716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id="{B409FB52-B2E0-483D-98A3-F780C5149109}"/>
              </a:ext>
            </a:extLst>
          </p:cNvPr>
          <p:cNvPicPr>
            <a:picLocks noChangeAspect="1"/>
          </p:cNvPicPr>
          <p:nvPr/>
        </p:nvPicPr>
        <p:blipFill>
          <a:blip r:embed="rId2"/>
          <a:stretch>
            <a:fillRect/>
          </a:stretch>
        </p:blipFill>
        <p:spPr>
          <a:xfrm>
            <a:off x="5478550" y="1730928"/>
            <a:ext cx="6458760" cy="3944758"/>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762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lpstr>Franco Evett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Franco Evett</cp:lastModifiedBy>
  <cp:revision>15</cp:revision>
  <dcterms:created xsi:type="dcterms:W3CDTF">2020-03-12T09:35:32Z</dcterms:created>
  <dcterms:modified xsi:type="dcterms:W3CDTF">2020-03-18T17:19:43Z</dcterms:modified>
</cp:coreProperties>
</file>