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 id="269" r:id="rId15"/>
    <p:sldId id="271" r:id="rId16"/>
    <p:sldId id="272" r:id="rId17"/>
    <p:sldId id="274" r:id="rId18"/>
    <p:sldId id="270"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dirty="0"/>
              <a:t>By Franco, Pruthvi, Anas, Anthony, </a:t>
            </a:r>
            <a:r>
              <a:rPr lang="en-GB" dirty="0" err="1"/>
              <a:t>Romi</a:t>
            </a:r>
            <a:r>
              <a:rPr lang="en-GB" dirty="0"/>
              <a:t>, Camron, Felipe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F84D-0E7D-455E-A6F2-848AB83D7D3C}"/>
              </a:ext>
            </a:extLst>
          </p:cNvPr>
          <p:cNvSpPr>
            <a:spLocks noGrp="1"/>
          </p:cNvSpPr>
          <p:nvPr>
            <p:ph type="title"/>
          </p:nvPr>
        </p:nvSpPr>
        <p:spPr/>
        <p:txBody>
          <a:bodyPr/>
          <a:lstStyle/>
          <a:p>
            <a:r>
              <a:rPr lang="en-GB" dirty="0"/>
              <a:t>Franco Evett - Contributions</a:t>
            </a:r>
          </a:p>
        </p:txBody>
      </p:sp>
      <p:sp>
        <p:nvSpPr>
          <p:cNvPr id="3" name="Content Placeholder 2">
            <a:extLst>
              <a:ext uri="{FF2B5EF4-FFF2-40B4-BE49-F238E27FC236}">
                <a16:creationId xmlns:a16="http://schemas.microsoft.com/office/drawing/2014/main" id="{A82ADB28-14AF-44BC-B1F3-F3FF60F46C4D}"/>
              </a:ext>
            </a:extLst>
          </p:cNvPr>
          <p:cNvSpPr>
            <a:spLocks noGrp="1"/>
          </p:cNvSpPr>
          <p:nvPr>
            <p:ph idx="1"/>
          </p:nvPr>
        </p:nvSpPr>
        <p:spPr/>
        <p:txBody>
          <a:bodyPr anchor="t">
            <a:normAutofit/>
          </a:bodyPr>
          <a:lstStyle/>
          <a:p>
            <a:r>
              <a:rPr lang="en-GB" sz="2000" dirty="0"/>
              <a:t>Group Manager</a:t>
            </a:r>
          </a:p>
          <a:p>
            <a:r>
              <a:rPr lang="en-GB" sz="2000" dirty="0"/>
              <a:t>Planned Meeting and Took Meeting Notes</a:t>
            </a:r>
          </a:p>
          <a:p>
            <a:r>
              <a:rPr lang="en-GB" sz="2000" dirty="0"/>
              <a:t>Designed the Uses cases for the system</a:t>
            </a:r>
          </a:p>
          <a:p>
            <a:r>
              <a:rPr lang="en-GB" sz="2000" dirty="0"/>
              <a:t>Coded the login class</a:t>
            </a:r>
          </a:p>
          <a:p>
            <a:r>
              <a:rPr lang="en-GB" sz="2000" dirty="0"/>
              <a:t>Coded Password Encryption/Decryption</a:t>
            </a:r>
          </a:p>
          <a:p>
            <a:r>
              <a:rPr lang="en-GB" sz="2000" dirty="0"/>
              <a:t>Helped Design the login table for the database</a:t>
            </a:r>
          </a:p>
          <a:p>
            <a:endParaRPr lang="en-GB" sz="2000" dirty="0"/>
          </a:p>
        </p:txBody>
      </p:sp>
    </p:spTree>
    <p:extLst>
      <p:ext uri="{BB962C8B-B14F-4D97-AF65-F5344CB8AC3E}">
        <p14:creationId xmlns:p14="http://schemas.microsoft.com/office/powerpoint/2010/main" val="36271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5E69-3624-4346-A06F-0DB9E66CD9BA}"/>
              </a:ext>
            </a:extLst>
          </p:cNvPr>
          <p:cNvSpPr>
            <a:spLocks noGrp="1"/>
          </p:cNvSpPr>
          <p:nvPr>
            <p:ph type="title"/>
          </p:nvPr>
        </p:nvSpPr>
        <p:spPr/>
        <p:txBody>
          <a:bodyPr/>
          <a:lstStyle/>
          <a:p>
            <a:r>
              <a:rPr lang="en-GB" dirty="0"/>
              <a:t>Romi Patel- Contributions</a:t>
            </a:r>
          </a:p>
        </p:txBody>
      </p:sp>
      <p:sp>
        <p:nvSpPr>
          <p:cNvPr id="3" name="Content Placeholder 2">
            <a:extLst>
              <a:ext uri="{FF2B5EF4-FFF2-40B4-BE49-F238E27FC236}">
                <a16:creationId xmlns:a16="http://schemas.microsoft.com/office/drawing/2014/main" id="{FFB17EB2-9666-410C-8E69-0F0DCDA0B234}"/>
              </a:ext>
            </a:extLst>
          </p:cNvPr>
          <p:cNvSpPr>
            <a:spLocks noGrp="1"/>
          </p:cNvSpPr>
          <p:nvPr>
            <p:ph idx="1"/>
          </p:nvPr>
        </p:nvSpPr>
        <p:spPr/>
        <p:txBody>
          <a:bodyPr/>
          <a:lstStyle/>
          <a:p>
            <a:r>
              <a:rPr lang="en-GB" dirty="0"/>
              <a:t>Writing user requirements </a:t>
            </a:r>
          </a:p>
          <a:p>
            <a:r>
              <a:rPr lang="en-GB"/>
              <a:t>Coded Notification Feature of the app. </a:t>
            </a:r>
          </a:p>
        </p:txBody>
      </p:sp>
    </p:spTree>
    <p:extLst>
      <p:ext uri="{BB962C8B-B14F-4D97-AF65-F5344CB8AC3E}">
        <p14:creationId xmlns:p14="http://schemas.microsoft.com/office/powerpoint/2010/main" val="118925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43351-1F65-4C2D-B695-9AD1B2D55566}"/>
              </a:ext>
            </a:extLst>
          </p:cNvPr>
          <p:cNvSpPr>
            <a:spLocks noGrp="1"/>
          </p:cNvSpPr>
          <p:nvPr>
            <p:ph idx="1"/>
          </p:nvPr>
        </p:nvSpPr>
        <p:spPr/>
        <p:txBody>
          <a:bodyPr>
            <a:normAutofit fontScale="85000" lnSpcReduction="20000"/>
          </a:bodyPr>
          <a:lstStyle/>
          <a:p>
            <a:r>
              <a:rPr lang="en-GB" dirty="0"/>
              <a:t>Created database of the app</a:t>
            </a:r>
          </a:p>
          <a:p>
            <a:r>
              <a:rPr lang="en-GB" dirty="0"/>
              <a:t>Scraped data for the database</a:t>
            </a:r>
          </a:p>
          <a:p>
            <a:r>
              <a:rPr lang="en-GB" dirty="0"/>
              <a:t>Design the Database UML Diagram</a:t>
            </a:r>
          </a:p>
          <a:p>
            <a:r>
              <a:rPr lang="en-GB" dirty="0"/>
              <a:t>Database created for storing timetables info and user info</a:t>
            </a:r>
          </a:p>
          <a:p>
            <a:r>
              <a:rPr lang="en-GB" dirty="0"/>
              <a:t>Coded implementation of database (timetable and user login)</a:t>
            </a:r>
          </a:p>
          <a:p>
            <a:r>
              <a:rPr lang="en-GB" dirty="0"/>
              <a:t>Designed leaflet for marketing</a:t>
            </a:r>
          </a:p>
          <a:p>
            <a:r>
              <a:rPr lang="en-GB" dirty="0"/>
              <a:t>Testing of the App</a:t>
            </a:r>
          </a:p>
          <a:p>
            <a:r>
              <a:rPr lang="en-GB" dirty="0"/>
              <a:t>App suggestion were made</a:t>
            </a:r>
          </a:p>
        </p:txBody>
      </p:sp>
      <p:sp>
        <p:nvSpPr>
          <p:cNvPr id="4" name="Title 1">
            <a:extLst>
              <a:ext uri="{FF2B5EF4-FFF2-40B4-BE49-F238E27FC236}">
                <a16:creationId xmlns:a16="http://schemas.microsoft.com/office/drawing/2014/main" id="{D162523B-5FC2-4520-90FA-3C6CDFCE285B}"/>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Pruthvi Lalji - Contributions</a:t>
            </a:r>
            <a:endParaRPr lang="en-US" dirty="0"/>
          </a:p>
        </p:txBody>
      </p:sp>
    </p:spTree>
    <p:extLst>
      <p:ext uri="{BB962C8B-B14F-4D97-AF65-F5344CB8AC3E}">
        <p14:creationId xmlns:p14="http://schemas.microsoft.com/office/powerpoint/2010/main" val="210885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AF16B0-D37E-49FA-A8D2-E01E64B2DD62}"/>
              </a:ext>
            </a:extLst>
          </p:cNvPr>
          <p:cNvSpPr>
            <a:spLocks noGrp="1"/>
          </p:cNvSpPr>
          <p:nvPr>
            <p:ph idx="1"/>
          </p:nvPr>
        </p:nvSpPr>
        <p:spPr>
          <a:xfrm>
            <a:off x="1484310" y="2666999"/>
            <a:ext cx="10018713" cy="3124201"/>
          </a:xfrm>
        </p:spPr>
        <p:txBody>
          <a:bodyPr>
            <a:normAutofit/>
          </a:bodyPr>
          <a:lstStyle/>
          <a:p>
            <a:r>
              <a:rPr lang="en-GB" dirty="0"/>
              <a:t>Created Front End of the App</a:t>
            </a:r>
          </a:p>
          <a:p>
            <a:r>
              <a:rPr lang="en-GB" dirty="0"/>
              <a:t>Designed Class Diagram for the system</a:t>
            </a:r>
          </a:p>
          <a:p>
            <a:r>
              <a:rPr lang="en-GB" dirty="0"/>
              <a:t>Coded the home page class (display timetable)</a:t>
            </a:r>
          </a:p>
          <a:p>
            <a:r>
              <a:rPr lang="en-GB" dirty="0"/>
              <a:t>Coded Map feature of the app</a:t>
            </a:r>
          </a:p>
          <a:p>
            <a:r>
              <a:rPr lang="en-GB" dirty="0"/>
              <a:t>Currently working on local database (Shared Preferences)</a:t>
            </a:r>
          </a:p>
          <a:p>
            <a:endParaRPr lang="en-GB" dirty="0"/>
          </a:p>
          <a:p>
            <a:endParaRPr lang="en-GB" dirty="0"/>
          </a:p>
        </p:txBody>
      </p:sp>
      <p:sp>
        <p:nvSpPr>
          <p:cNvPr id="7" name="Title 1">
            <a:extLst>
              <a:ext uri="{FF2B5EF4-FFF2-40B4-BE49-F238E27FC236}">
                <a16:creationId xmlns:a16="http://schemas.microsoft.com/office/drawing/2014/main" id="{C419FCE0-6FCF-48A0-A380-503FFCF48BC5}"/>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Anas Zouhir - Contributions</a:t>
            </a:r>
            <a:endParaRPr lang="en-US" dirty="0"/>
          </a:p>
        </p:txBody>
      </p:sp>
    </p:spTree>
    <p:extLst>
      <p:ext uri="{BB962C8B-B14F-4D97-AF65-F5344CB8AC3E}">
        <p14:creationId xmlns:p14="http://schemas.microsoft.com/office/powerpoint/2010/main" val="201813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B1D1-38CD-B04D-90AB-6FF09EB4513E}"/>
              </a:ext>
            </a:extLst>
          </p:cNvPr>
          <p:cNvSpPr>
            <a:spLocks noGrp="1"/>
          </p:cNvSpPr>
          <p:nvPr>
            <p:ph type="title"/>
          </p:nvPr>
        </p:nvSpPr>
        <p:spPr/>
        <p:txBody>
          <a:bodyPr/>
          <a:lstStyle/>
          <a:p>
            <a:r>
              <a:rPr lang="en-GB" dirty="0"/>
              <a:t>Felipe Cardoso - Contributions</a:t>
            </a:r>
            <a:endParaRPr lang="en-US" dirty="0"/>
          </a:p>
        </p:txBody>
      </p:sp>
      <p:sp>
        <p:nvSpPr>
          <p:cNvPr id="3" name="Content Placeholder 2">
            <a:extLst>
              <a:ext uri="{FF2B5EF4-FFF2-40B4-BE49-F238E27FC236}">
                <a16:creationId xmlns:a16="http://schemas.microsoft.com/office/drawing/2014/main" id="{D7B8B550-7412-9F4E-BF4D-500C6F52CE96}"/>
              </a:ext>
            </a:extLst>
          </p:cNvPr>
          <p:cNvSpPr>
            <a:spLocks noGrp="1"/>
          </p:cNvSpPr>
          <p:nvPr>
            <p:ph idx="1"/>
          </p:nvPr>
        </p:nvSpPr>
        <p:spPr/>
        <p:txBody>
          <a:bodyPr/>
          <a:lstStyle/>
          <a:p>
            <a:r>
              <a:rPr lang="en-US" dirty="0"/>
              <a:t>Terms and Conditions for the app</a:t>
            </a:r>
          </a:p>
          <a:p>
            <a:r>
              <a:rPr lang="en-US" dirty="0"/>
              <a:t>Questionnaire for the extra features</a:t>
            </a:r>
          </a:p>
          <a:p>
            <a:r>
              <a:rPr lang="en-US" dirty="0"/>
              <a:t>Tried to do forgotten password</a:t>
            </a:r>
          </a:p>
        </p:txBody>
      </p:sp>
    </p:spTree>
    <p:extLst>
      <p:ext uri="{BB962C8B-B14F-4D97-AF65-F5344CB8AC3E}">
        <p14:creationId xmlns:p14="http://schemas.microsoft.com/office/powerpoint/2010/main" val="5070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AF16B0-D37E-49FA-A8D2-E01E64B2DD62}"/>
              </a:ext>
            </a:extLst>
          </p:cNvPr>
          <p:cNvSpPr>
            <a:spLocks noGrp="1"/>
          </p:cNvSpPr>
          <p:nvPr>
            <p:ph idx="1"/>
          </p:nvPr>
        </p:nvSpPr>
        <p:spPr>
          <a:xfrm>
            <a:off x="1484310" y="2666999"/>
            <a:ext cx="10018713" cy="3124201"/>
          </a:xfrm>
        </p:spPr>
        <p:txBody>
          <a:bodyPr>
            <a:normAutofit/>
          </a:bodyPr>
          <a:lstStyle/>
          <a:p>
            <a:r>
              <a:rPr lang="en-GB" dirty="0"/>
              <a:t>Wrote risk analysis for the project</a:t>
            </a:r>
          </a:p>
          <a:p>
            <a:r>
              <a:rPr lang="en-GB" dirty="0"/>
              <a:t>Implemented terms of service &amp; privacy policy on app</a:t>
            </a:r>
          </a:p>
          <a:p>
            <a:r>
              <a:rPr lang="en-GB" dirty="0"/>
              <a:t>Added code to make sure users agree to terms before 				  creating an account</a:t>
            </a:r>
          </a:p>
          <a:p>
            <a:endParaRPr lang="en-GB" dirty="0"/>
          </a:p>
        </p:txBody>
      </p:sp>
      <p:sp>
        <p:nvSpPr>
          <p:cNvPr id="7" name="Title 1">
            <a:extLst>
              <a:ext uri="{FF2B5EF4-FFF2-40B4-BE49-F238E27FC236}">
                <a16:creationId xmlns:a16="http://schemas.microsoft.com/office/drawing/2014/main" id="{C419FCE0-6FCF-48A0-A380-503FFCF48BC5}"/>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Camron Darpoh- Contributions</a:t>
            </a:r>
            <a:endParaRPr lang="en-US" dirty="0"/>
          </a:p>
        </p:txBody>
      </p:sp>
    </p:spTree>
    <p:extLst>
      <p:ext uri="{BB962C8B-B14F-4D97-AF65-F5344CB8AC3E}">
        <p14:creationId xmlns:p14="http://schemas.microsoft.com/office/powerpoint/2010/main" val="62901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(Anthony) Tzu-</a:t>
            </a:r>
            <a:r>
              <a:rPr lang="en-GB" dirty="0" err="1"/>
              <a:t>LunYeh</a:t>
            </a:r>
            <a:r>
              <a:rPr lang="en-GB" dirty="0"/>
              <a:t> - Contributions</a:t>
            </a:r>
          </a:p>
        </p:txBody>
      </p:sp>
      <p:sp>
        <p:nvSpPr>
          <p:cNvPr id="3" name="Content Placeholder 2"/>
          <p:cNvSpPr>
            <a:spLocks noGrp="1"/>
          </p:cNvSpPr>
          <p:nvPr>
            <p:ph idx="1"/>
          </p:nvPr>
        </p:nvSpPr>
        <p:spPr/>
        <p:txBody>
          <a:bodyPr/>
          <a:lstStyle/>
          <a:p>
            <a:r>
              <a:rPr lang="en-GB" dirty="0"/>
              <a:t>Created Front End of the App</a:t>
            </a:r>
          </a:p>
          <a:p>
            <a:r>
              <a:rPr lang="en-GB" dirty="0"/>
              <a:t>Designed the GUI</a:t>
            </a:r>
          </a:p>
          <a:p>
            <a:r>
              <a:rPr lang="en-GB" dirty="0"/>
              <a:t>Tested the Login function</a:t>
            </a:r>
          </a:p>
          <a:p>
            <a:r>
              <a:rPr lang="en-GB" dirty="0"/>
              <a:t>Testing of the App</a:t>
            </a:r>
          </a:p>
          <a:p>
            <a:pPr marL="0" indent="0">
              <a:buNone/>
            </a:pPr>
            <a:endParaRPr lang="en-GB" dirty="0"/>
          </a:p>
        </p:txBody>
      </p:sp>
    </p:spTree>
    <p:extLst>
      <p:ext uri="{BB962C8B-B14F-4D97-AF65-F5344CB8AC3E}">
        <p14:creationId xmlns:p14="http://schemas.microsoft.com/office/powerpoint/2010/main" val="275454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id="{B409FB52-B2E0-483D-98A3-F780C5149109}"/>
              </a:ext>
            </a:extLst>
          </p:cNvPr>
          <p:cNvPicPr>
            <a:picLocks noChangeAspect="1"/>
          </p:cNvPicPr>
          <p:nvPr/>
        </p:nvPicPr>
        <p:blipFill>
          <a:blip r:embed="rId2"/>
          <a:stretch>
            <a:fillRect/>
          </a:stretch>
        </p:blipFill>
        <p:spPr>
          <a:xfrm>
            <a:off x="5478550" y="1730928"/>
            <a:ext cx="6458760" cy="3944758"/>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945</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lpstr>Franco Evett - Contributions</vt:lpstr>
      <vt:lpstr>Romi Patel- Contributions</vt:lpstr>
      <vt:lpstr>PowerPoint Presentation</vt:lpstr>
      <vt:lpstr>PowerPoint Presentation</vt:lpstr>
      <vt:lpstr>Felipe Cardoso - Contributions</vt:lpstr>
      <vt:lpstr>PowerPoint Presentation</vt:lpstr>
      <vt:lpstr> (Anthony) Tzu-LunYeh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Franco Evett</cp:lastModifiedBy>
  <cp:revision>28</cp:revision>
  <dcterms:created xsi:type="dcterms:W3CDTF">2020-03-12T09:35:32Z</dcterms:created>
  <dcterms:modified xsi:type="dcterms:W3CDTF">2020-03-19T12:12:36Z</dcterms:modified>
</cp:coreProperties>
</file>