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E4C7F-9CB3-4339-9458-43A8A3D55D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B26E8974-FC9D-4D4C-83A6-2D8CA5FF9014}">
      <dgm:prSet/>
      <dgm:spPr/>
      <dgm:t>
        <a:bodyPr/>
        <a:lstStyle/>
        <a:p>
          <a:r>
            <a:rPr lang="en-US"/>
            <a:t>Uso de servicio bajo demanda</a:t>
          </a:r>
        </a:p>
      </dgm:t>
    </dgm:pt>
    <dgm:pt modelId="{36E82F16-022C-43B7-A52F-8DD3010C09CC}" type="parTrans" cxnId="{F61C7FF2-A072-467E-9E92-90DDE4954244}">
      <dgm:prSet/>
      <dgm:spPr/>
      <dgm:t>
        <a:bodyPr/>
        <a:lstStyle/>
        <a:p>
          <a:endParaRPr lang="en-US"/>
        </a:p>
      </dgm:t>
    </dgm:pt>
    <dgm:pt modelId="{2B2ED406-92C0-4C9B-AF08-7F4FA688E254}" type="sibTrans" cxnId="{F61C7FF2-A072-467E-9E92-90DDE4954244}">
      <dgm:prSet/>
      <dgm:spPr/>
      <dgm:t>
        <a:bodyPr/>
        <a:lstStyle/>
        <a:p>
          <a:endParaRPr lang="en-US"/>
        </a:p>
      </dgm:t>
    </dgm:pt>
    <dgm:pt modelId="{05E4A578-F327-4F11-81C6-1AFE7E8D1285}">
      <dgm:prSet/>
      <dgm:spPr/>
      <dgm:t>
        <a:bodyPr/>
        <a:lstStyle/>
        <a:p>
          <a:r>
            <a:rPr lang="es-MX"/>
            <a:t>Múltiples formas de acceso a los recursos</a:t>
          </a:r>
          <a:endParaRPr lang="en-US"/>
        </a:p>
      </dgm:t>
    </dgm:pt>
    <dgm:pt modelId="{11516631-4B0A-4525-B49D-FEDF61833E4C}" type="parTrans" cxnId="{9FA4AB92-CFCC-4726-9EEA-378BB03A09C3}">
      <dgm:prSet/>
      <dgm:spPr/>
      <dgm:t>
        <a:bodyPr/>
        <a:lstStyle/>
        <a:p>
          <a:endParaRPr lang="en-US"/>
        </a:p>
      </dgm:t>
    </dgm:pt>
    <dgm:pt modelId="{DD621760-7986-4962-9669-5B8EDE6F7B29}" type="sibTrans" cxnId="{9FA4AB92-CFCC-4726-9EEA-378BB03A09C3}">
      <dgm:prSet/>
      <dgm:spPr/>
      <dgm:t>
        <a:bodyPr/>
        <a:lstStyle/>
        <a:p>
          <a:endParaRPr lang="en-US"/>
        </a:p>
      </dgm:t>
    </dgm:pt>
    <dgm:pt modelId="{0CFAA270-D871-43A6-9A6A-8E9A715AA5F2}">
      <dgm:prSet/>
      <dgm:spPr/>
      <dgm:t>
        <a:bodyPr/>
        <a:lstStyle/>
        <a:p>
          <a:r>
            <a:rPr lang="es-MX"/>
            <a:t>Compartición de recursos</a:t>
          </a:r>
          <a:endParaRPr lang="en-US"/>
        </a:p>
      </dgm:t>
    </dgm:pt>
    <dgm:pt modelId="{AAA84EEF-C081-4A64-86D4-A54C080E39E9}" type="parTrans" cxnId="{38E69FF9-9CA4-4C26-809E-1FDC6EAC8E97}">
      <dgm:prSet/>
      <dgm:spPr/>
      <dgm:t>
        <a:bodyPr/>
        <a:lstStyle/>
        <a:p>
          <a:endParaRPr lang="en-US"/>
        </a:p>
      </dgm:t>
    </dgm:pt>
    <dgm:pt modelId="{53BFA8F2-05CA-40C8-9C6F-672C922E845F}" type="sibTrans" cxnId="{38E69FF9-9CA4-4C26-809E-1FDC6EAC8E97}">
      <dgm:prSet/>
      <dgm:spPr/>
      <dgm:t>
        <a:bodyPr/>
        <a:lstStyle/>
        <a:p>
          <a:endParaRPr lang="en-US"/>
        </a:p>
      </dgm:t>
    </dgm:pt>
    <dgm:pt modelId="{7B073618-8AD5-465D-A3BF-A951E51D26E5}">
      <dgm:prSet/>
      <dgm:spPr/>
      <dgm:t>
        <a:bodyPr/>
        <a:lstStyle/>
        <a:p>
          <a:r>
            <a:rPr lang="es-MX"/>
            <a:t>Rápida elasticidad</a:t>
          </a:r>
          <a:endParaRPr lang="en-US"/>
        </a:p>
      </dgm:t>
    </dgm:pt>
    <dgm:pt modelId="{794C3EDE-981F-419B-A120-A7225B67D149}" type="parTrans" cxnId="{BBD1F7E9-C4A7-40F7-8629-29FE69066102}">
      <dgm:prSet/>
      <dgm:spPr/>
      <dgm:t>
        <a:bodyPr/>
        <a:lstStyle/>
        <a:p>
          <a:endParaRPr lang="en-US"/>
        </a:p>
      </dgm:t>
    </dgm:pt>
    <dgm:pt modelId="{7727154E-C487-4CD8-9E8D-39C88CB6702B}" type="sibTrans" cxnId="{BBD1F7E9-C4A7-40F7-8629-29FE69066102}">
      <dgm:prSet/>
      <dgm:spPr/>
      <dgm:t>
        <a:bodyPr/>
        <a:lstStyle/>
        <a:p>
          <a:endParaRPr lang="en-US"/>
        </a:p>
      </dgm:t>
    </dgm:pt>
    <dgm:pt modelId="{F2C8F9A7-5EA3-4B6E-A4E6-776F142FDDDF}">
      <dgm:prSet/>
      <dgm:spPr/>
      <dgm:t>
        <a:bodyPr/>
        <a:lstStyle/>
        <a:p>
          <a:r>
            <a:rPr lang="es-MX"/>
            <a:t>Servicio medido</a:t>
          </a:r>
          <a:endParaRPr lang="en-US"/>
        </a:p>
      </dgm:t>
    </dgm:pt>
    <dgm:pt modelId="{F84BD5F1-2CC6-48B3-857D-70BD1BC18F1F}" type="parTrans" cxnId="{890C1A62-9DC0-4197-9B74-E70A86EAB5FA}">
      <dgm:prSet/>
      <dgm:spPr/>
      <dgm:t>
        <a:bodyPr/>
        <a:lstStyle/>
        <a:p>
          <a:endParaRPr lang="en-US"/>
        </a:p>
      </dgm:t>
    </dgm:pt>
    <dgm:pt modelId="{35A90D78-EB97-436D-992F-7B4A5303ED57}" type="sibTrans" cxnId="{890C1A62-9DC0-4197-9B74-E70A86EAB5FA}">
      <dgm:prSet/>
      <dgm:spPr/>
      <dgm:t>
        <a:bodyPr/>
        <a:lstStyle/>
        <a:p>
          <a:endParaRPr lang="en-US"/>
        </a:p>
      </dgm:t>
    </dgm:pt>
    <dgm:pt modelId="{F5019AB0-A289-4B5E-91A3-C8A8CA333CC4}" type="pres">
      <dgm:prSet presAssocID="{D1AE4C7F-9CB3-4339-9458-43A8A3D55D6C}" presName="root" presStyleCnt="0">
        <dgm:presLayoutVars>
          <dgm:dir/>
          <dgm:resizeHandles val="exact"/>
        </dgm:presLayoutVars>
      </dgm:prSet>
      <dgm:spPr/>
    </dgm:pt>
    <dgm:pt modelId="{FC9ABAEF-4E8B-41F3-BAB5-B8DFDCF6B317}" type="pres">
      <dgm:prSet presAssocID="{D1AE4C7F-9CB3-4339-9458-43A8A3D55D6C}" presName="container" presStyleCnt="0">
        <dgm:presLayoutVars>
          <dgm:dir/>
          <dgm:resizeHandles val="exact"/>
        </dgm:presLayoutVars>
      </dgm:prSet>
      <dgm:spPr/>
    </dgm:pt>
    <dgm:pt modelId="{0D90CE2E-E609-41AD-A52F-98DC6991339B}" type="pres">
      <dgm:prSet presAssocID="{B26E8974-FC9D-4D4C-83A6-2D8CA5FF9014}" presName="compNode" presStyleCnt="0"/>
      <dgm:spPr/>
    </dgm:pt>
    <dgm:pt modelId="{C91C5F0F-21D4-474D-9AB6-2376D49F6C33}" type="pres">
      <dgm:prSet presAssocID="{B26E8974-FC9D-4D4C-83A6-2D8CA5FF9014}" presName="iconBgRect" presStyleLbl="bgShp" presStyleIdx="0" presStyleCnt="5"/>
      <dgm:spPr/>
    </dgm:pt>
    <dgm:pt modelId="{4A5A2FA3-85C1-4240-A4A9-483AD355A124}" type="pres">
      <dgm:prSet presAssocID="{B26E8974-FC9D-4D4C-83A6-2D8CA5FF90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C5026D2-420B-423B-B3AF-35F97ED69F3E}" type="pres">
      <dgm:prSet presAssocID="{B26E8974-FC9D-4D4C-83A6-2D8CA5FF9014}" presName="spaceRect" presStyleCnt="0"/>
      <dgm:spPr/>
    </dgm:pt>
    <dgm:pt modelId="{D36C80B7-14FD-4029-8711-6A9B9A670414}" type="pres">
      <dgm:prSet presAssocID="{B26E8974-FC9D-4D4C-83A6-2D8CA5FF9014}" presName="textRect" presStyleLbl="revTx" presStyleIdx="0" presStyleCnt="5">
        <dgm:presLayoutVars>
          <dgm:chMax val="1"/>
          <dgm:chPref val="1"/>
        </dgm:presLayoutVars>
      </dgm:prSet>
      <dgm:spPr/>
    </dgm:pt>
    <dgm:pt modelId="{2BD353C8-E1D9-4382-B499-507B98FEA45E}" type="pres">
      <dgm:prSet presAssocID="{2B2ED406-92C0-4C9B-AF08-7F4FA688E254}" presName="sibTrans" presStyleLbl="sibTrans2D1" presStyleIdx="0" presStyleCnt="0"/>
      <dgm:spPr/>
    </dgm:pt>
    <dgm:pt modelId="{5EDFA7C5-2CEA-4B7F-AE3C-33F5A1F32491}" type="pres">
      <dgm:prSet presAssocID="{05E4A578-F327-4F11-81C6-1AFE7E8D1285}" presName="compNode" presStyleCnt="0"/>
      <dgm:spPr/>
    </dgm:pt>
    <dgm:pt modelId="{94F5DF5A-11A8-45FF-AB57-9EF7203271E2}" type="pres">
      <dgm:prSet presAssocID="{05E4A578-F327-4F11-81C6-1AFE7E8D1285}" presName="iconBgRect" presStyleLbl="bgShp" presStyleIdx="1" presStyleCnt="5"/>
      <dgm:spPr/>
    </dgm:pt>
    <dgm:pt modelId="{3B59B1DE-88F9-4BAA-822F-8093196EE910}" type="pres">
      <dgm:prSet presAssocID="{05E4A578-F327-4F11-81C6-1AFE7E8D12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3218B6C-B399-4F9F-A376-EBA0364535EA}" type="pres">
      <dgm:prSet presAssocID="{05E4A578-F327-4F11-81C6-1AFE7E8D1285}" presName="spaceRect" presStyleCnt="0"/>
      <dgm:spPr/>
    </dgm:pt>
    <dgm:pt modelId="{5A0F451A-38E1-48F4-A7DE-312B4B4B3969}" type="pres">
      <dgm:prSet presAssocID="{05E4A578-F327-4F11-81C6-1AFE7E8D1285}" presName="textRect" presStyleLbl="revTx" presStyleIdx="1" presStyleCnt="5">
        <dgm:presLayoutVars>
          <dgm:chMax val="1"/>
          <dgm:chPref val="1"/>
        </dgm:presLayoutVars>
      </dgm:prSet>
      <dgm:spPr/>
    </dgm:pt>
    <dgm:pt modelId="{0455AA47-7982-454D-889D-AA693856A2B5}" type="pres">
      <dgm:prSet presAssocID="{DD621760-7986-4962-9669-5B8EDE6F7B29}" presName="sibTrans" presStyleLbl="sibTrans2D1" presStyleIdx="0" presStyleCnt="0"/>
      <dgm:spPr/>
    </dgm:pt>
    <dgm:pt modelId="{50FBEC79-B3EB-4E90-AF39-2ADD50F50951}" type="pres">
      <dgm:prSet presAssocID="{0CFAA270-D871-43A6-9A6A-8E9A715AA5F2}" presName="compNode" presStyleCnt="0"/>
      <dgm:spPr/>
    </dgm:pt>
    <dgm:pt modelId="{4F760412-7D89-4F81-A2AF-E0B7C8AA6400}" type="pres">
      <dgm:prSet presAssocID="{0CFAA270-D871-43A6-9A6A-8E9A715AA5F2}" presName="iconBgRect" presStyleLbl="bgShp" presStyleIdx="2" presStyleCnt="5"/>
      <dgm:spPr/>
    </dgm:pt>
    <dgm:pt modelId="{D548BF9D-87D3-41DB-B76E-FB6F2565895D}" type="pres">
      <dgm:prSet presAssocID="{0CFAA270-D871-43A6-9A6A-8E9A715AA5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B9C366A-1C99-4D71-A86E-AC03E9E19FE6}" type="pres">
      <dgm:prSet presAssocID="{0CFAA270-D871-43A6-9A6A-8E9A715AA5F2}" presName="spaceRect" presStyleCnt="0"/>
      <dgm:spPr/>
    </dgm:pt>
    <dgm:pt modelId="{E4007484-B463-4930-9969-165A060D3431}" type="pres">
      <dgm:prSet presAssocID="{0CFAA270-D871-43A6-9A6A-8E9A715AA5F2}" presName="textRect" presStyleLbl="revTx" presStyleIdx="2" presStyleCnt="5">
        <dgm:presLayoutVars>
          <dgm:chMax val="1"/>
          <dgm:chPref val="1"/>
        </dgm:presLayoutVars>
      </dgm:prSet>
      <dgm:spPr/>
    </dgm:pt>
    <dgm:pt modelId="{8F61DB38-46D0-45CE-AD2B-80EA10B90A37}" type="pres">
      <dgm:prSet presAssocID="{53BFA8F2-05CA-40C8-9C6F-672C922E845F}" presName="sibTrans" presStyleLbl="sibTrans2D1" presStyleIdx="0" presStyleCnt="0"/>
      <dgm:spPr/>
    </dgm:pt>
    <dgm:pt modelId="{7946DD78-E527-4F6F-847B-8E9330445DA7}" type="pres">
      <dgm:prSet presAssocID="{7B073618-8AD5-465D-A3BF-A951E51D26E5}" presName="compNode" presStyleCnt="0"/>
      <dgm:spPr/>
    </dgm:pt>
    <dgm:pt modelId="{2B34296C-6BDC-4B74-93C7-0A7112D48E06}" type="pres">
      <dgm:prSet presAssocID="{7B073618-8AD5-465D-A3BF-A951E51D26E5}" presName="iconBgRect" presStyleLbl="bgShp" presStyleIdx="3" presStyleCnt="5"/>
      <dgm:spPr/>
    </dgm:pt>
    <dgm:pt modelId="{F343BF12-0EAD-4AE7-8D56-BED76DA34E8C}" type="pres">
      <dgm:prSet presAssocID="{7B073618-8AD5-465D-A3BF-A951E51D26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083D265-F474-4509-92A1-F8DBF723D3E1}" type="pres">
      <dgm:prSet presAssocID="{7B073618-8AD5-465D-A3BF-A951E51D26E5}" presName="spaceRect" presStyleCnt="0"/>
      <dgm:spPr/>
    </dgm:pt>
    <dgm:pt modelId="{7E873416-A8BE-4161-BA60-8E4B19AD9C75}" type="pres">
      <dgm:prSet presAssocID="{7B073618-8AD5-465D-A3BF-A951E51D26E5}" presName="textRect" presStyleLbl="revTx" presStyleIdx="3" presStyleCnt="5">
        <dgm:presLayoutVars>
          <dgm:chMax val="1"/>
          <dgm:chPref val="1"/>
        </dgm:presLayoutVars>
      </dgm:prSet>
      <dgm:spPr/>
    </dgm:pt>
    <dgm:pt modelId="{A4288790-C7F5-45D3-801D-06E2B7CB00EA}" type="pres">
      <dgm:prSet presAssocID="{7727154E-C487-4CD8-9E8D-39C88CB6702B}" presName="sibTrans" presStyleLbl="sibTrans2D1" presStyleIdx="0" presStyleCnt="0"/>
      <dgm:spPr/>
    </dgm:pt>
    <dgm:pt modelId="{8B095228-E327-4BD4-8035-92F9824C34ED}" type="pres">
      <dgm:prSet presAssocID="{F2C8F9A7-5EA3-4B6E-A4E6-776F142FDDDF}" presName="compNode" presStyleCnt="0"/>
      <dgm:spPr/>
    </dgm:pt>
    <dgm:pt modelId="{68F355C4-15D6-4F67-A9AA-1CC16B547F4F}" type="pres">
      <dgm:prSet presAssocID="{F2C8F9A7-5EA3-4B6E-A4E6-776F142FDDDF}" presName="iconBgRect" presStyleLbl="bgShp" presStyleIdx="4" presStyleCnt="5"/>
      <dgm:spPr/>
    </dgm:pt>
    <dgm:pt modelId="{CE4EC5FB-2E6D-4EB0-92E2-50AD45CD00B9}" type="pres">
      <dgm:prSet presAssocID="{F2C8F9A7-5EA3-4B6E-A4E6-776F142FDD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774E09E-8350-489F-B852-DBA96F33D5BE}" type="pres">
      <dgm:prSet presAssocID="{F2C8F9A7-5EA3-4B6E-A4E6-776F142FDDDF}" presName="spaceRect" presStyleCnt="0"/>
      <dgm:spPr/>
    </dgm:pt>
    <dgm:pt modelId="{8CE07FFB-123E-4782-8A3B-743F764BEFB3}" type="pres">
      <dgm:prSet presAssocID="{F2C8F9A7-5EA3-4B6E-A4E6-776F142FDDD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3645206-789A-4044-A9E8-659F97FFD379}" type="presOf" srcId="{D1AE4C7F-9CB3-4339-9458-43A8A3D55D6C}" destId="{F5019AB0-A289-4B5E-91A3-C8A8CA333CC4}" srcOrd="0" destOrd="0" presId="urn:microsoft.com/office/officeart/2018/2/layout/IconCircleList"/>
    <dgm:cxn modelId="{AD20E207-7F36-411A-B38D-DD8B1EC580C1}" type="presOf" srcId="{05E4A578-F327-4F11-81C6-1AFE7E8D1285}" destId="{5A0F451A-38E1-48F4-A7DE-312B4B4B3969}" srcOrd="0" destOrd="0" presId="urn:microsoft.com/office/officeart/2018/2/layout/IconCircleList"/>
    <dgm:cxn modelId="{C4B8343F-504F-45F8-A93B-9EFFB72C5614}" type="presOf" srcId="{53BFA8F2-05CA-40C8-9C6F-672C922E845F}" destId="{8F61DB38-46D0-45CE-AD2B-80EA10B90A37}" srcOrd="0" destOrd="0" presId="urn:microsoft.com/office/officeart/2018/2/layout/IconCircleList"/>
    <dgm:cxn modelId="{890C1A62-9DC0-4197-9B74-E70A86EAB5FA}" srcId="{D1AE4C7F-9CB3-4339-9458-43A8A3D55D6C}" destId="{F2C8F9A7-5EA3-4B6E-A4E6-776F142FDDDF}" srcOrd="4" destOrd="0" parTransId="{F84BD5F1-2CC6-48B3-857D-70BD1BC18F1F}" sibTransId="{35A90D78-EB97-436D-992F-7B4A5303ED57}"/>
    <dgm:cxn modelId="{C390324D-74FF-48EA-B3D9-E141DF07ACCE}" type="presOf" srcId="{2B2ED406-92C0-4C9B-AF08-7F4FA688E254}" destId="{2BD353C8-E1D9-4382-B499-507B98FEA45E}" srcOrd="0" destOrd="0" presId="urn:microsoft.com/office/officeart/2018/2/layout/IconCircleList"/>
    <dgm:cxn modelId="{9FA4AB92-CFCC-4726-9EEA-378BB03A09C3}" srcId="{D1AE4C7F-9CB3-4339-9458-43A8A3D55D6C}" destId="{05E4A578-F327-4F11-81C6-1AFE7E8D1285}" srcOrd="1" destOrd="0" parTransId="{11516631-4B0A-4525-B49D-FEDF61833E4C}" sibTransId="{DD621760-7986-4962-9669-5B8EDE6F7B29}"/>
    <dgm:cxn modelId="{2D7A5B96-5DC2-4A97-9881-E5BB6B343535}" type="presOf" srcId="{DD621760-7986-4962-9669-5B8EDE6F7B29}" destId="{0455AA47-7982-454D-889D-AA693856A2B5}" srcOrd="0" destOrd="0" presId="urn:microsoft.com/office/officeart/2018/2/layout/IconCircleList"/>
    <dgm:cxn modelId="{4DFA329F-7403-40D3-AE3D-080925E1836C}" type="presOf" srcId="{7727154E-C487-4CD8-9E8D-39C88CB6702B}" destId="{A4288790-C7F5-45D3-801D-06E2B7CB00EA}" srcOrd="0" destOrd="0" presId="urn:microsoft.com/office/officeart/2018/2/layout/IconCircleList"/>
    <dgm:cxn modelId="{727720AF-B975-4B5C-8D4F-226C93B8F8AD}" type="presOf" srcId="{0CFAA270-D871-43A6-9A6A-8E9A715AA5F2}" destId="{E4007484-B463-4930-9969-165A060D3431}" srcOrd="0" destOrd="0" presId="urn:microsoft.com/office/officeart/2018/2/layout/IconCircleList"/>
    <dgm:cxn modelId="{D874EDCF-C4D2-4B94-B925-20084F7F5420}" type="presOf" srcId="{7B073618-8AD5-465D-A3BF-A951E51D26E5}" destId="{7E873416-A8BE-4161-BA60-8E4B19AD9C75}" srcOrd="0" destOrd="0" presId="urn:microsoft.com/office/officeart/2018/2/layout/IconCircleList"/>
    <dgm:cxn modelId="{881829E8-24E9-4CC5-A1CB-182B4243D308}" type="presOf" srcId="{F2C8F9A7-5EA3-4B6E-A4E6-776F142FDDDF}" destId="{8CE07FFB-123E-4782-8A3B-743F764BEFB3}" srcOrd="0" destOrd="0" presId="urn:microsoft.com/office/officeart/2018/2/layout/IconCircleList"/>
    <dgm:cxn modelId="{BBD1F7E9-C4A7-40F7-8629-29FE69066102}" srcId="{D1AE4C7F-9CB3-4339-9458-43A8A3D55D6C}" destId="{7B073618-8AD5-465D-A3BF-A951E51D26E5}" srcOrd="3" destOrd="0" parTransId="{794C3EDE-981F-419B-A120-A7225B67D149}" sibTransId="{7727154E-C487-4CD8-9E8D-39C88CB6702B}"/>
    <dgm:cxn modelId="{EE171CEF-07EF-4968-A386-11C95D7704D4}" type="presOf" srcId="{B26E8974-FC9D-4D4C-83A6-2D8CA5FF9014}" destId="{D36C80B7-14FD-4029-8711-6A9B9A670414}" srcOrd="0" destOrd="0" presId="urn:microsoft.com/office/officeart/2018/2/layout/IconCircleList"/>
    <dgm:cxn modelId="{F61C7FF2-A072-467E-9E92-90DDE4954244}" srcId="{D1AE4C7F-9CB3-4339-9458-43A8A3D55D6C}" destId="{B26E8974-FC9D-4D4C-83A6-2D8CA5FF9014}" srcOrd="0" destOrd="0" parTransId="{36E82F16-022C-43B7-A52F-8DD3010C09CC}" sibTransId="{2B2ED406-92C0-4C9B-AF08-7F4FA688E254}"/>
    <dgm:cxn modelId="{38E69FF9-9CA4-4C26-809E-1FDC6EAC8E97}" srcId="{D1AE4C7F-9CB3-4339-9458-43A8A3D55D6C}" destId="{0CFAA270-D871-43A6-9A6A-8E9A715AA5F2}" srcOrd="2" destOrd="0" parTransId="{AAA84EEF-C081-4A64-86D4-A54C080E39E9}" sibTransId="{53BFA8F2-05CA-40C8-9C6F-672C922E845F}"/>
    <dgm:cxn modelId="{9F55B7DA-40F6-43E6-AC02-D8646BEBCD65}" type="presParOf" srcId="{F5019AB0-A289-4B5E-91A3-C8A8CA333CC4}" destId="{FC9ABAEF-4E8B-41F3-BAB5-B8DFDCF6B317}" srcOrd="0" destOrd="0" presId="urn:microsoft.com/office/officeart/2018/2/layout/IconCircleList"/>
    <dgm:cxn modelId="{CA9D32A1-C042-4DBF-8419-CB0F3030D8AE}" type="presParOf" srcId="{FC9ABAEF-4E8B-41F3-BAB5-B8DFDCF6B317}" destId="{0D90CE2E-E609-41AD-A52F-98DC6991339B}" srcOrd="0" destOrd="0" presId="urn:microsoft.com/office/officeart/2018/2/layout/IconCircleList"/>
    <dgm:cxn modelId="{CA69B2AF-977D-477E-9C9B-55CEC5323EB4}" type="presParOf" srcId="{0D90CE2E-E609-41AD-A52F-98DC6991339B}" destId="{C91C5F0F-21D4-474D-9AB6-2376D49F6C33}" srcOrd="0" destOrd="0" presId="urn:microsoft.com/office/officeart/2018/2/layout/IconCircleList"/>
    <dgm:cxn modelId="{5BBA6F75-57FA-4651-BD8E-FC9C4CF27373}" type="presParOf" srcId="{0D90CE2E-E609-41AD-A52F-98DC6991339B}" destId="{4A5A2FA3-85C1-4240-A4A9-483AD355A124}" srcOrd="1" destOrd="0" presId="urn:microsoft.com/office/officeart/2018/2/layout/IconCircleList"/>
    <dgm:cxn modelId="{D557F1BF-A0E3-4B1E-BCBA-D15E5AD094E9}" type="presParOf" srcId="{0D90CE2E-E609-41AD-A52F-98DC6991339B}" destId="{5C5026D2-420B-423B-B3AF-35F97ED69F3E}" srcOrd="2" destOrd="0" presId="urn:microsoft.com/office/officeart/2018/2/layout/IconCircleList"/>
    <dgm:cxn modelId="{A851BA85-422E-4777-827E-FD4C360BD201}" type="presParOf" srcId="{0D90CE2E-E609-41AD-A52F-98DC6991339B}" destId="{D36C80B7-14FD-4029-8711-6A9B9A670414}" srcOrd="3" destOrd="0" presId="urn:microsoft.com/office/officeart/2018/2/layout/IconCircleList"/>
    <dgm:cxn modelId="{C0F29A0C-9B5B-4771-AC41-76D89C948CCB}" type="presParOf" srcId="{FC9ABAEF-4E8B-41F3-BAB5-B8DFDCF6B317}" destId="{2BD353C8-E1D9-4382-B499-507B98FEA45E}" srcOrd="1" destOrd="0" presId="urn:microsoft.com/office/officeart/2018/2/layout/IconCircleList"/>
    <dgm:cxn modelId="{DFB89F2F-E448-43E7-BBB8-7C058CBF2204}" type="presParOf" srcId="{FC9ABAEF-4E8B-41F3-BAB5-B8DFDCF6B317}" destId="{5EDFA7C5-2CEA-4B7F-AE3C-33F5A1F32491}" srcOrd="2" destOrd="0" presId="urn:microsoft.com/office/officeart/2018/2/layout/IconCircleList"/>
    <dgm:cxn modelId="{D94CD64E-CC99-426D-9587-BD2679D35782}" type="presParOf" srcId="{5EDFA7C5-2CEA-4B7F-AE3C-33F5A1F32491}" destId="{94F5DF5A-11A8-45FF-AB57-9EF7203271E2}" srcOrd="0" destOrd="0" presId="urn:microsoft.com/office/officeart/2018/2/layout/IconCircleList"/>
    <dgm:cxn modelId="{8F4DAACD-E0A2-4EED-8CA1-63206D0A7F81}" type="presParOf" srcId="{5EDFA7C5-2CEA-4B7F-AE3C-33F5A1F32491}" destId="{3B59B1DE-88F9-4BAA-822F-8093196EE910}" srcOrd="1" destOrd="0" presId="urn:microsoft.com/office/officeart/2018/2/layout/IconCircleList"/>
    <dgm:cxn modelId="{405E2123-56B7-43AF-9742-D8D99112FE6F}" type="presParOf" srcId="{5EDFA7C5-2CEA-4B7F-AE3C-33F5A1F32491}" destId="{53218B6C-B399-4F9F-A376-EBA0364535EA}" srcOrd="2" destOrd="0" presId="urn:microsoft.com/office/officeart/2018/2/layout/IconCircleList"/>
    <dgm:cxn modelId="{50A9A7C0-9D10-4EC4-92D9-54732B0E59D4}" type="presParOf" srcId="{5EDFA7C5-2CEA-4B7F-AE3C-33F5A1F32491}" destId="{5A0F451A-38E1-48F4-A7DE-312B4B4B3969}" srcOrd="3" destOrd="0" presId="urn:microsoft.com/office/officeart/2018/2/layout/IconCircleList"/>
    <dgm:cxn modelId="{C2144FA4-9679-416A-B5B3-ECFB61FF759F}" type="presParOf" srcId="{FC9ABAEF-4E8B-41F3-BAB5-B8DFDCF6B317}" destId="{0455AA47-7982-454D-889D-AA693856A2B5}" srcOrd="3" destOrd="0" presId="urn:microsoft.com/office/officeart/2018/2/layout/IconCircleList"/>
    <dgm:cxn modelId="{57A8DCAA-2F47-435C-B139-D66F0355C093}" type="presParOf" srcId="{FC9ABAEF-4E8B-41F3-BAB5-B8DFDCF6B317}" destId="{50FBEC79-B3EB-4E90-AF39-2ADD50F50951}" srcOrd="4" destOrd="0" presId="urn:microsoft.com/office/officeart/2018/2/layout/IconCircleList"/>
    <dgm:cxn modelId="{7E4AC814-0240-42D2-AA0D-EDA50F815032}" type="presParOf" srcId="{50FBEC79-B3EB-4E90-AF39-2ADD50F50951}" destId="{4F760412-7D89-4F81-A2AF-E0B7C8AA6400}" srcOrd="0" destOrd="0" presId="urn:microsoft.com/office/officeart/2018/2/layout/IconCircleList"/>
    <dgm:cxn modelId="{8886B8B1-D627-47C6-AF0A-0CC7CCBC2DF0}" type="presParOf" srcId="{50FBEC79-B3EB-4E90-AF39-2ADD50F50951}" destId="{D548BF9D-87D3-41DB-B76E-FB6F2565895D}" srcOrd="1" destOrd="0" presId="urn:microsoft.com/office/officeart/2018/2/layout/IconCircleList"/>
    <dgm:cxn modelId="{E4F84A96-ED32-4AB5-8416-7B6B68ED90A1}" type="presParOf" srcId="{50FBEC79-B3EB-4E90-AF39-2ADD50F50951}" destId="{4B9C366A-1C99-4D71-A86E-AC03E9E19FE6}" srcOrd="2" destOrd="0" presId="urn:microsoft.com/office/officeart/2018/2/layout/IconCircleList"/>
    <dgm:cxn modelId="{99FBB49C-476B-4F6F-8E7D-A11915BC8B02}" type="presParOf" srcId="{50FBEC79-B3EB-4E90-AF39-2ADD50F50951}" destId="{E4007484-B463-4930-9969-165A060D3431}" srcOrd="3" destOrd="0" presId="urn:microsoft.com/office/officeart/2018/2/layout/IconCircleList"/>
    <dgm:cxn modelId="{8EBCA9AB-661C-400D-9C78-015A84738AD9}" type="presParOf" srcId="{FC9ABAEF-4E8B-41F3-BAB5-B8DFDCF6B317}" destId="{8F61DB38-46D0-45CE-AD2B-80EA10B90A37}" srcOrd="5" destOrd="0" presId="urn:microsoft.com/office/officeart/2018/2/layout/IconCircleList"/>
    <dgm:cxn modelId="{ADE5621D-F9CC-4789-8652-5040ABF835AD}" type="presParOf" srcId="{FC9ABAEF-4E8B-41F3-BAB5-B8DFDCF6B317}" destId="{7946DD78-E527-4F6F-847B-8E9330445DA7}" srcOrd="6" destOrd="0" presId="urn:microsoft.com/office/officeart/2018/2/layout/IconCircleList"/>
    <dgm:cxn modelId="{686CDA6F-1519-40AF-BD7C-AEBC5F880D9E}" type="presParOf" srcId="{7946DD78-E527-4F6F-847B-8E9330445DA7}" destId="{2B34296C-6BDC-4B74-93C7-0A7112D48E06}" srcOrd="0" destOrd="0" presId="urn:microsoft.com/office/officeart/2018/2/layout/IconCircleList"/>
    <dgm:cxn modelId="{687E6CF3-C560-4B76-A602-1D2D0F79F118}" type="presParOf" srcId="{7946DD78-E527-4F6F-847B-8E9330445DA7}" destId="{F343BF12-0EAD-4AE7-8D56-BED76DA34E8C}" srcOrd="1" destOrd="0" presId="urn:microsoft.com/office/officeart/2018/2/layout/IconCircleList"/>
    <dgm:cxn modelId="{8F23B358-BA25-4C4B-86C6-FFA75994EAD2}" type="presParOf" srcId="{7946DD78-E527-4F6F-847B-8E9330445DA7}" destId="{9083D265-F474-4509-92A1-F8DBF723D3E1}" srcOrd="2" destOrd="0" presId="urn:microsoft.com/office/officeart/2018/2/layout/IconCircleList"/>
    <dgm:cxn modelId="{76516E25-CDD7-4E5D-B8ED-A4E68D83D2AE}" type="presParOf" srcId="{7946DD78-E527-4F6F-847B-8E9330445DA7}" destId="{7E873416-A8BE-4161-BA60-8E4B19AD9C75}" srcOrd="3" destOrd="0" presId="urn:microsoft.com/office/officeart/2018/2/layout/IconCircleList"/>
    <dgm:cxn modelId="{40556A52-9F8E-44C6-BBE6-17DFBED4F53F}" type="presParOf" srcId="{FC9ABAEF-4E8B-41F3-BAB5-B8DFDCF6B317}" destId="{A4288790-C7F5-45D3-801D-06E2B7CB00EA}" srcOrd="7" destOrd="0" presId="urn:microsoft.com/office/officeart/2018/2/layout/IconCircleList"/>
    <dgm:cxn modelId="{6904DF81-ABC2-4F4D-B4B8-3EE8AA728C85}" type="presParOf" srcId="{FC9ABAEF-4E8B-41F3-BAB5-B8DFDCF6B317}" destId="{8B095228-E327-4BD4-8035-92F9824C34ED}" srcOrd="8" destOrd="0" presId="urn:microsoft.com/office/officeart/2018/2/layout/IconCircleList"/>
    <dgm:cxn modelId="{3DC39B55-7C30-47E1-A62C-091638289F69}" type="presParOf" srcId="{8B095228-E327-4BD4-8035-92F9824C34ED}" destId="{68F355C4-15D6-4F67-A9AA-1CC16B547F4F}" srcOrd="0" destOrd="0" presId="urn:microsoft.com/office/officeart/2018/2/layout/IconCircleList"/>
    <dgm:cxn modelId="{94300752-4388-4ACC-8EC0-2B27BAC4ED3F}" type="presParOf" srcId="{8B095228-E327-4BD4-8035-92F9824C34ED}" destId="{CE4EC5FB-2E6D-4EB0-92E2-50AD45CD00B9}" srcOrd="1" destOrd="0" presId="urn:microsoft.com/office/officeart/2018/2/layout/IconCircleList"/>
    <dgm:cxn modelId="{0911A160-42A9-4AAA-921D-55E4141F0513}" type="presParOf" srcId="{8B095228-E327-4BD4-8035-92F9824C34ED}" destId="{C774E09E-8350-489F-B852-DBA96F33D5BE}" srcOrd="2" destOrd="0" presId="urn:microsoft.com/office/officeart/2018/2/layout/IconCircleList"/>
    <dgm:cxn modelId="{6365A436-E342-4552-AD2B-2426FD6F3CD8}" type="presParOf" srcId="{8B095228-E327-4BD4-8035-92F9824C34ED}" destId="{8CE07FFB-123E-4782-8A3B-743F764BEF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97B15-4023-4ADC-8668-9A8E7F286FE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53AA42-4E2A-4622-8AE5-AD96CED2E88E}">
      <dgm:prSet/>
      <dgm:spPr/>
      <dgm:t>
        <a:bodyPr/>
        <a:lstStyle/>
        <a:p>
          <a:r>
            <a:rPr lang="en-US" b="1" dirty="0"/>
            <a:t>SaaS: </a:t>
          </a:r>
          <a:r>
            <a:rPr lang="en-US" dirty="0"/>
            <a:t>Software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dirty="0" err="1"/>
            <a:t>servicio</a:t>
          </a:r>
          <a:endParaRPr lang="en-US" dirty="0"/>
        </a:p>
      </dgm:t>
    </dgm:pt>
    <dgm:pt modelId="{6DB18733-F354-4A75-B7A6-EFDBA76CC0A4}" type="parTrans" cxnId="{8EF49193-FFAC-45B3-ADE3-8CC172E8FE5F}">
      <dgm:prSet/>
      <dgm:spPr/>
      <dgm:t>
        <a:bodyPr/>
        <a:lstStyle/>
        <a:p>
          <a:endParaRPr lang="en-US"/>
        </a:p>
      </dgm:t>
    </dgm:pt>
    <dgm:pt modelId="{746B44E2-87D4-4502-91BA-E9A486427B07}" type="sibTrans" cxnId="{8EF49193-FFAC-45B3-ADE3-8CC172E8FE5F}">
      <dgm:prSet/>
      <dgm:spPr/>
      <dgm:t>
        <a:bodyPr/>
        <a:lstStyle/>
        <a:p>
          <a:endParaRPr lang="en-US"/>
        </a:p>
      </dgm:t>
    </dgm:pt>
    <dgm:pt modelId="{7DCC4931-804B-414E-8B0F-41E7F78E9514}">
      <dgm:prSet/>
      <dgm:spPr/>
      <dgm:t>
        <a:bodyPr/>
        <a:lstStyle/>
        <a:p>
          <a:r>
            <a:rPr lang="en-US"/>
            <a:t>Ofrece aplicaciones en la nube</a:t>
          </a:r>
        </a:p>
      </dgm:t>
    </dgm:pt>
    <dgm:pt modelId="{0A4480CE-0E15-4CA4-A1FD-C7183347F9CA}" type="parTrans" cxnId="{6DE44D7E-6CBA-4F36-B58C-192497814183}">
      <dgm:prSet/>
      <dgm:spPr/>
      <dgm:t>
        <a:bodyPr/>
        <a:lstStyle/>
        <a:p>
          <a:endParaRPr lang="en-US"/>
        </a:p>
      </dgm:t>
    </dgm:pt>
    <dgm:pt modelId="{477169FF-CA98-4C5A-BEA2-16DF1A41C741}" type="sibTrans" cxnId="{6DE44D7E-6CBA-4F36-B58C-192497814183}">
      <dgm:prSet/>
      <dgm:spPr/>
      <dgm:t>
        <a:bodyPr/>
        <a:lstStyle/>
        <a:p>
          <a:endParaRPr lang="en-US"/>
        </a:p>
      </dgm:t>
    </dgm:pt>
    <dgm:pt modelId="{EA55FBFB-55BC-48B7-9D4A-47B4B29D3219}">
      <dgm:prSet/>
      <dgm:spPr/>
      <dgm:t>
        <a:bodyPr/>
        <a:lstStyle/>
        <a:p>
          <a:r>
            <a:rPr lang="en-US"/>
            <a:t>Desprende de infra, servidor, SO y SW.</a:t>
          </a:r>
        </a:p>
      </dgm:t>
    </dgm:pt>
    <dgm:pt modelId="{2BDC4FA8-40B3-4996-A0A0-4BC8052140D9}" type="parTrans" cxnId="{FE6BB496-8B62-49B3-B52F-5227D34CE969}">
      <dgm:prSet/>
      <dgm:spPr/>
      <dgm:t>
        <a:bodyPr/>
        <a:lstStyle/>
        <a:p>
          <a:endParaRPr lang="en-US"/>
        </a:p>
      </dgm:t>
    </dgm:pt>
    <dgm:pt modelId="{79F2FF0C-FB2D-4D5B-AE75-D362F081F148}" type="sibTrans" cxnId="{FE6BB496-8B62-49B3-B52F-5227D34CE969}">
      <dgm:prSet/>
      <dgm:spPr/>
      <dgm:t>
        <a:bodyPr/>
        <a:lstStyle/>
        <a:p>
          <a:endParaRPr lang="en-US"/>
        </a:p>
      </dgm:t>
    </dgm:pt>
    <dgm:pt modelId="{BC330A42-4F95-4AC7-9AAE-29CFE48A8837}">
      <dgm:prSet/>
      <dgm:spPr/>
      <dgm:t>
        <a:bodyPr/>
        <a:lstStyle/>
        <a:p>
          <a:r>
            <a:rPr lang="en-US" b="1"/>
            <a:t>PaaS: </a:t>
          </a:r>
          <a:r>
            <a:rPr lang="en-US"/>
            <a:t>Plataforma como servicio</a:t>
          </a:r>
        </a:p>
      </dgm:t>
    </dgm:pt>
    <dgm:pt modelId="{ECE82FC3-DCC6-473E-8213-F3C785BFF6ED}" type="parTrans" cxnId="{FAA555FE-1D58-4D81-AA8D-9068F8A67BF6}">
      <dgm:prSet/>
      <dgm:spPr/>
      <dgm:t>
        <a:bodyPr/>
        <a:lstStyle/>
        <a:p>
          <a:endParaRPr lang="en-US"/>
        </a:p>
      </dgm:t>
    </dgm:pt>
    <dgm:pt modelId="{3B6C4FAE-80B4-4A8C-A01A-2BCFCBC35139}" type="sibTrans" cxnId="{FAA555FE-1D58-4D81-AA8D-9068F8A67BF6}">
      <dgm:prSet/>
      <dgm:spPr/>
      <dgm:t>
        <a:bodyPr/>
        <a:lstStyle/>
        <a:p>
          <a:endParaRPr lang="en-US"/>
        </a:p>
      </dgm:t>
    </dgm:pt>
    <dgm:pt modelId="{3D82CB1A-B870-4911-BD48-2879395D3757}">
      <dgm:prSet/>
      <dgm:spPr/>
      <dgm:t>
        <a:bodyPr/>
        <a:lstStyle/>
        <a:p>
          <a:r>
            <a:rPr lang="en-US"/>
            <a:t>Ofrece plataforma para desplegar en la nube</a:t>
          </a:r>
        </a:p>
      </dgm:t>
    </dgm:pt>
    <dgm:pt modelId="{6FE89A10-B8F6-477B-B0B7-B58933CA29FA}" type="parTrans" cxnId="{5E96D8A5-EEC3-41BF-8BC8-0BE452E06B02}">
      <dgm:prSet/>
      <dgm:spPr/>
      <dgm:t>
        <a:bodyPr/>
        <a:lstStyle/>
        <a:p>
          <a:endParaRPr lang="en-US"/>
        </a:p>
      </dgm:t>
    </dgm:pt>
    <dgm:pt modelId="{701DA947-BCB3-478F-A0E6-5FD720FB9C10}" type="sibTrans" cxnId="{5E96D8A5-EEC3-41BF-8BC8-0BE452E06B02}">
      <dgm:prSet/>
      <dgm:spPr/>
      <dgm:t>
        <a:bodyPr/>
        <a:lstStyle/>
        <a:p>
          <a:endParaRPr lang="en-US"/>
        </a:p>
      </dgm:t>
    </dgm:pt>
    <dgm:pt modelId="{8AB39304-5E54-41C4-AE2B-E9D897EF7DEF}">
      <dgm:prSet/>
      <dgm:spPr/>
      <dgm:t>
        <a:bodyPr/>
        <a:lstStyle/>
        <a:p>
          <a:r>
            <a:rPr lang="en-US"/>
            <a:t>Desprende de infra y servidor.</a:t>
          </a:r>
        </a:p>
      </dgm:t>
    </dgm:pt>
    <dgm:pt modelId="{E4E619FE-E4E2-48CA-84D8-35DDC28AF8B6}" type="parTrans" cxnId="{D95DB816-6A58-4824-BF85-E1F958D904E8}">
      <dgm:prSet/>
      <dgm:spPr/>
      <dgm:t>
        <a:bodyPr/>
        <a:lstStyle/>
        <a:p>
          <a:endParaRPr lang="en-US"/>
        </a:p>
      </dgm:t>
    </dgm:pt>
    <dgm:pt modelId="{19BAF5EC-40CA-42A3-8135-8B8ED82A36D8}" type="sibTrans" cxnId="{D95DB816-6A58-4824-BF85-E1F958D904E8}">
      <dgm:prSet/>
      <dgm:spPr/>
      <dgm:t>
        <a:bodyPr/>
        <a:lstStyle/>
        <a:p>
          <a:endParaRPr lang="en-US"/>
        </a:p>
      </dgm:t>
    </dgm:pt>
    <dgm:pt modelId="{8AEFD1C1-7982-4D13-84AD-849541B7C117}">
      <dgm:prSet/>
      <dgm:spPr/>
      <dgm:t>
        <a:bodyPr/>
        <a:lstStyle/>
        <a:p>
          <a:r>
            <a:rPr lang="en-US" b="1"/>
            <a:t>IaaS: </a:t>
          </a:r>
          <a:r>
            <a:rPr lang="en-US"/>
            <a:t>Infraestructura como servicio</a:t>
          </a:r>
        </a:p>
      </dgm:t>
    </dgm:pt>
    <dgm:pt modelId="{AFAAC943-791E-44A8-BFF6-AA45B49C12BB}" type="parTrans" cxnId="{ADE835A1-2B97-49C2-8313-258610C283BC}">
      <dgm:prSet/>
      <dgm:spPr/>
      <dgm:t>
        <a:bodyPr/>
        <a:lstStyle/>
        <a:p>
          <a:endParaRPr lang="en-US"/>
        </a:p>
      </dgm:t>
    </dgm:pt>
    <dgm:pt modelId="{611655A4-CD9C-48BC-9FEF-31DEA161BCB9}" type="sibTrans" cxnId="{ADE835A1-2B97-49C2-8313-258610C283BC}">
      <dgm:prSet/>
      <dgm:spPr/>
      <dgm:t>
        <a:bodyPr/>
        <a:lstStyle/>
        <a:p>
          <a:endParaRPr lang="en-US"/>
        </a:p>
      </dgm:t>
    </dgm:pt>
    <dgm:pt modelId="{C76B6382-6783-449F-8305-DB2C23489A67}">
      <dgm:prSet/>
      <dgm:spPr/>
      <dgm:t>
        <a:bodyPr/>
        <a:lstStyle/>
        <a:p>
          <a:r>
            <a:rPr lang="en-US"/>
            <a:t>Ofrece solamente los recursos.</a:t>
          </a:r>
        </a:p>
      </dgm:t>
    </dgm:pt>
    <dgm:pt modelId="{B3DE8092-3555-489E-90F5-F599F1DAC5C9}" type="parTrans" cxnId="{83CD8C8A-9C4B-4DEC-8211-D408FA738F08}">
      <dgm:prSet/>
      <dgm:spPr/>
      <dgm:t>
        <a:bodyPr/>
        <a:lstStyle/>
        <a:p>
          <a:endParaRPr lang="en-US"/>
        </a:p>
      </dgm:t>
    </dgm:pt>
    <dgm:pt modelId="{E888EAE5-CEBC-4E9D-A17F-7CC67B3584F5}" type="sibTrans" cxnId="{83CD8C8A-9C4B-4DEC-8211-D408FA738F08}">
      <dgm:prSet/>
      <dgm:spPr/>
      <dgm:t>
        <a:bodyPr/>
        <a:lstStyle/>
        <a:p>
          <a:endParaRPr lang="en-US"/>
        </a:p>
      </dgm:t>
    </dgm:pt>
    <dgm:pt modelId="{97C58F57-33A6-492D-9145-EB5EA662BBE8}">
      <dgm:prSet/>
      <dgm:spPr/>
      <dgm:t>
        <a:bodyPr/>
        <a:lstStyle/>
        <a:p>
          <a:r>
            <a:rPr lang="en-US"/>
            <a:t>Desprende de infra.</a:t>
          </a:r>
        </a:p>
      </dgm:t>
    </dgm:pt>
    <dgm:pt modelId="{E7248F5D-4C74-485E-B936-3BEDEF11A1C6}" type="parTrans" cxnId="{DF388414-4F3E-4368-8764-0E298D6EBDF2}">
      <dgm:prSet/>
      <dgm:spPr/>
      <dgm:t>
        <a:bodyPr/>
        <a:lstStyle/>
        <a:p>
          <a:endParaRPr lang="en-US"/>
        </a:p>
      </dgm:t>
    </dgm:pt>
    <dgm:pt modelId="{EECF2583-A981-4C18-A206-4C48F5B05559}" type="sibTrans" cxnId="{DF388414-4F3E-4368-8764-0E298D6EBDF2}">
      <dgm:prSet/>
      <dgm:spPr/>
      <dgm:t>
        <a:bodyPr/>
        <a:lstStyle/>
        <a:p>
          <a:endParaRPr lang="en-US"/>
        </a:p>
      </dgm:t>
    </dgm:pt>
    <dgm:pt modelId="{11DAACCA-6D70-4460-ADA6-7E6F165ECD66}" type="pres">
      <dgm:prSet presAssocID="{98C97B15-4023-4ADC-8668-9A8E7F286FE8}" presName="Name0" presStyleCnt="0">
        <dgm:presLayoutVars>
          <dgm:dir/>
          <dgm:animLvl val="lvl"/>
          <dgm:resizeHandles val="exact"/>
        </dgm:presLayoutVars>
      </dgm:prSet>
      <dgm:spPr/>
    </dgm:pt>
    <dgm:pt modelId="{22B9175D-3098-49C2-8B02-C17415402FB5}" type="pres">
      <dgm:prSet presAssocID="{A153AA42-4E2A-4622-8AE5-AD96CED2E88E}" presName="composite" presStyleCnt="0"/>
      <dgm:spPr/>
    </dgm:pt>
    <dgm:pt modelId="{02FB8A1E-9750-4540-A358-01630FA4F940}" type="pres">
      <dgm:prSet presAssocID="{A153AA42-4E2A-4622-8AE5-AD96CED2E88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379A163-BD44-4AE5-BF57-63AF45D447C0}" type="pres">
      <dgm:prSet presAssocID="{A153AA42-4E2A-4622-8AE5-AD96CED2E88E}" presName="desTx" presStyleLbl="alignAccFollowNode1" presStyleIdx="0" presStyleCnt="3">
        <dgm:presLayoutVars>
          <dgm:bulletEnabled val="1"/>
        </dgm:presLayoutVars>
      </dgm:prSet>
      <dgm:spPr/>
    </dgm:pt>
    <dgm:pt modelId="{462BC55C-2A32-4238-8024-E0DABE1F888C}" type="pres">
      <dgm:prSet presAssocID="{746B44E2-87D4-4502-91BA-E9A486427B07}" presName="space" presStyleCnt="0"/>
      <dgm:spPr/>
    </dgm:pt>
    <dgm:pt modelId="{777D19FE-DC81-4A77-BE95-A7D58E111C88}" type="pres">
      <dgm:prSet presAssocID="{BC330A42-4F95-4AC7-9AAE-29CFE48A8837}" presName="composite" presStyleCnt="0"/>
      <dgm:spPr/>
    </dgm:pt>
    <dgm:pt modelId="{FA7F1E12-A5FD-4526-921F-8593AB68FD6D}" type="pres">
      <dgm:prSet presAssocID="{BC330A42-4F95-4AC7-9AAE-29CFE48A88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3BF689B-F5B2-4BBD-B9A5-A930BD60291A}" type="pres">
      <dgm:prSet presAssocID="{BC330A42-4F95-4AC7-9AAE-29CFE48A8837}" presName="desTx" presStyleLbl="alignAccFollowNode1" presStyleIdx="1" presStyleCnt="3">
        <dgm:presLayoutVars>
          <dgm:bulletEnabled val="1"/>
        </dgm:presLayoutVars>
      </dgm:prSet>
      <dgm:spPr/>
    </dgm:pt>
    <dgm:pt modelId="{1C681F4B-C7C1-4C32-A528-E1E8952A58E6}" type="pres">
      <dgm:prSet presAssocID="{3B6C4FAE-80B4-4A8C-A01A-2BCFCBC35139}" presName="space" presStyleCnt="0"/>
      <dgm:spPr/>
    </dgm:pt>
    <dgm:pt modelId="{A711EC42-2DD2-4EF8-B77A-F1ACAD2EEA0A}" type="pres">
      <dgm:prSet presAssocID="{8AEFD1C1-7982-4D13-84AD-849541B7C117}" presName="composite" presStyleCnt="0"/>
      <dgm:spPr/>
    </dgm:pt>
    <dgm:pt modelId="{A8E688A5-4E41-45B4-AABA-FCC36BB75D49}" type="pres">
      <dgm:prSet presAssocID="{8AEFD1C1-7982-4D13-84AD-849541B7C11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C43702-8041-448B-A82C-2DEF216EDB53}" type="pres">
      <dgm:prSet presAssocID="{8AEFD1C1-7982-4D13-84AD-849541B7C11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F388414-4F3E-4368-8764-0E298D6EBDF2}" srcId="{8AEFD1C1-7982-4D13-84AD-849541B7C117}" destId="{97C58F57-33A6-492D-9145-EB5EA662BBE8}" srcOrd="1" destOrd="0" parTransId="{E7248F5D-4C74-485E-B936-3BEDEF11A1C6}" sibTransId="{EECF2583-A981-4C18-A206-4C48F5B05559}"/>
    <dgm:cxn modelId="{D95DB816-6A58-4824-BF85-E1F958D904E8}" srcId="{BC330A42-4F95-4AC7-9AAE-29CFE48A8837}" destId="{8AB39304-5E54-41C4-AE2B-E9D897EF7DEF}" srcOrd="1" destOrd="0" parTransId="{E4E619FE-E4E2-48CA-84D8-35DDC28AF8B6}" sibTransId="{19BAF5EC-40CA-42A3-8135-8B8ED82A36D8}"/>
    <dgm:cxn modelId="{50617827-FE15-4BF3-A975-7215D424170A}" type="presOf" srcId="{8AEFD1C1-7982-4D13-84AD-849541B7C117}" destId="{A8E688A5-4E41-45B4-AABA-FCC36BB75D49}" srcOrd="0" destOrd="0" presId="urn:microsoft.com/office/officeart/2005/8/layout/hList1"/>
    <dgm:cxn modelId="{6CB1DF30-2565-432F-8DB2-262FD2BE876E}" type="presOf" srcId="{7DCC4931-804B-414E-8B0F-41E7F78E9514}" destId="{4379A163-BD44-4AE5-BF57-63AF45D447C0}" srcOrd="0" destOrd="0" presId="urn:microsoft.com/office/officeart/2005/8/layout/hList1"/>
    <dgm:cxn modelId="{E2766E38-4E12-4699-8442-A2C8FBAC5E81}" type="presOf" srcId="{8AB39304-5E54-41C4-AE2B-E9D897EF7DEF}" destId="{13BF689B-F5B2-4BBD-B9A5-A930BD60291A}" srcOrd="0" destOrd="1" presId="urn:microsoft.com/office/officeart/2005/8/layout/hList1"/>
    <dgm:cxn modelId="{C1596F6B-DEEF-4C03-B83C-9BF04CFDEA6D}" type="presOf" srcId="{C76B6382-6783-449F-8305-DB2C23489A67}" destId="{44C43702-8041-448B-A82C-2DEF216EDB53}" srcOrd="0" destOrd="0" presId="urn:microsoft.com/office/officeart/2005/8/layout/hList1"/>
    <dgm:cxn modelId="{18085459-D409-4F0F-9021-9B465F37C26A}" type="presOf" srcId="{EA55FBFB-55BC-48B7-9D4A-47B4B29D3219}" destId="{4379A163-BD44-4AE5-BF57-63AF45D447C0}" srcOrd="0" destOrd="1" presId="urn:microsoft.com/office/officeart/2005/8/layout/hList1"/>
    <dgm:cxn modelId="{6DE44D7E-6CBA-4F36-B58C-192497814183}" srcId="{A153AA42-4E2A-4622-8AE5-AD96CED2E88E}" destId="{7DCC4931-804B-414E-8B0F-41E7F78E9514}" srcOrd="0" destOrd="0" parTransId="{0A4480CE-0E15-4CA4-A1FD-C7183347F9CA}" sibTransId="{477169FF-CA98-4C5A-BEA2-16DF1A41C741}"/>
    <dgm:cxn modelId="{D809BF87-6ACF-47D1-AC09-BFA69B1C33A2}" type="presOf" srcId="{A153AA42-4E2A-4622-8AE5-AD96CED2E88E}" destId="{02FB8A1E-9750-4540-A358-01630FA4F940}" srcOrd="0" destOrd="0" presId="urn:microsoft.com/office/officeart/2005/8/layout/hList1"/>
    <dgm:cxn modelId="{83CD8C8A-9C4B-4DEC-8211-D408FA738F08}" srcId="{8AEFD1C1-7982-4D13-84AD-849541B7C117}" destId="{C76B6382-6783-449F-8305-DB2C23489A67}" srcOrd="0" destOrd="0" parTransId="{B3DE8092-3555-489E-90F5-F599F1DAC5C9}" sibTransId="{E888EAE5-CEBC-4E9D-A17F-7CC67B3584F5}"/>
    <dgm:cxn modelId="{8EF49193-FFAC-45B3-ADE3-8CC172E8FE5F}" srcId="{98C97B15-4023-4ADC-8668-9A8E7F286FE8}" destId="{A153AA42-4E2A-4622-8AE5-AD96CED2E88E}" srcOrd="0" destOrd="0" parTransId="{6DB18733-F354-4A75-B7A6-EFDBA76CC0A4}" sibTransId="{746B44E2-87D4-4502-91BA-E9A486427B07}"/>
    <dgm:cxn modelId="{FE6BB496-8B62-49B3-B52F-5227D34CE969}" srcId="{A153AA42-4E2A-4622-8AE5-AD96CED2E88E}" destId="{EA55FBFB-55BC-48B7-9D4A-47B4B29D3219}" srcOrd="1" destOrd="0" parTransId="{2BDC4FA8-40B3-4996-A0A0-4BC8052140D9}" sibTransId="{79F2FF0C-FB2D-4D5B-AE75-D362F081F148}"/>
    <dgm:cxn modelId="{ADE835A1-2B97-49C2-8313-258610C283BC}" srcId="{98C97B15-4023-4ADC-8668-9A8E7F286FE8}" destId="{8AEFD1C1-7982-4D13-84AD-849541B7C117}" srcOrd="2" destOrd="0" parTransId="{AFAAC943-791E-44A8-BFF6-AA45B49C12BB}" sibTransId="{611655A4-CD9C-48BC-9FEF-31DEA161BCB9}"/>
    <dgm:cxn modelId="{5E96D8A5-EEC3-41BF-8BC8-0BE452E06B02}" srcId="{BC330A42-4F95-4AC7-9AAE-29CFE48A8837}" destId="{3D82CB1A-B870-4911-BD48-2879395D3757}" srcOrd="0" destOrd="0" parTransId="{6FE89A10-B8F6-477B-B0B7-B58933CA29FA}" sibTransId="{701DA947-BCB3-478F-A0E6-5FD720FB9C10}"/>
    <dgm:cxn modelId="{4785EFA9-65E8-468D-A04C-2329D4012AC7}" type="presOf" srcId="{97C58F57-33A6-492D-9145-EB5EA662BBE8}" destId="{44C43702-8041-448B-A82C-2DEF216EDB53}" srcOrd="0" destOrd="1" presId="urn:microsoft.com/office/officeart/2005/8/layout/hList1"/>
    <dgm:cxn modelId="{AAAF72BE-BA19-4F1C-8D5B-1FDAC3AD12C6}" type="presOf" srcId="{3D82CB1A-B870-4911-BD48-2879395D3757}" destId="{13BF689B-F5B2-4BBD-B9A5-A930BD60291A}" srcOrd="0" destOrd="0" presId="urn:microsoft.com/office/officeart/2005/8/layout/hList1"/>
    <dgm:cxn modelId="{ECFEB5C9-6C8F-40BF-B093-ED49409C296F}" type="presOf" srcId="{BC330A42-4F95-4AC7-9AAE-29CFE48A8837}" destId="{FA7F1E12-A5FD-4526-921F-8593AB68FD6D}" srcOrd="0" destOrd="0" presId="urn:microsoft.com/office/officeart/2005/8/layout/hList1"/>
    <dgm:cxn modelId="{35BCD7FC-1A50-4189-AE0A-8BA7491B01B8}" type="presOf" srcId="{98C97B15-4023-4ADC-8668-9A8E7F286FE8}" destId="{11DAACCA-6D70-4460-ADA6-7E6F165ECD66}" srcOrd="0" destOrd="0" presId="urn:microsoft.com/office/officeart/2005/8/layout/hList1"/>
    <dgm:cxn modelId="{FAA555FE-1D58-4D81-AA8D-9068F8A67BF6}" srcId="{98C97B15-4023-4ADC-8668-9A8E7F286FE8}" destId="{BC330A42-4F95-4AC7-9AAE-29CFE48A8837}" srcOrd="1" destOrd="0" parTransId="{ECE82FC3-DCC6-473E-8213-F3C785BFF6ED}" sibTransId="{3B6C4FAE-80B4-4A8C-A01A-2BCFCBC35139}"/>
    <dgm:cxn modelId="{0CA93184-9B22-4ABE-933F-38F3D68F1949}" type="presParOf" srcId="{11DAACCA-6D70-4460-ADA6-7E6F165ECD66}" destId="{22B9175D-3098-49C2-8B02-C17415402FB5}" srcOrd="0" destOrd="0" presId="urn:microsoft.com/office/officeart/2005/8/layout/hList1"/>
    <dgm:cxn modelId="{E6BA884B-AB93-46D3-A723-5724902FDE1C}" type="presParOf" srcId="{22B9175D-3098-49C2-8B02-C17415402FB5}" destId="{02FB8A1E-9750-4540-A358-01630FA4F940}" srcOrd="0" destOrd="0" presId="urn:microsoft.com/office/officeart/2005/8/layout/hList1"/>
    <dgm:cxn modelId="{BD237153-AED6-4A24-9802-CC2D6581C0F1}" type="presParOf" srcId="{22B9175D-3098-49C2-8B02-C17415402FB5}" destId="{4379A163-BD44-4AE5-BF57-63AF45D447C0}" srcOrd="1" destOrd="0" presId="urn:microsoft.com/office/officeart/2005/8/layout/hList1"/>
    <dgm:cxn modelId="{C241F599-0494-4EDC-A870-1096DB1C497E}" type="presParOf" srcId="{11DAACCA-6D70-4460-ADA6-7E6F165ECD66}" destId="{462BC55C-2A32-4238-8024-E0DABE1F888C}" srcOrd="1" destOrd="0" presId="urn:microsoft.com/office/officeart/2005/8/layout/hList1"/>
    <dgm:cxn modelId="{E629DEF5-53D1-44BB-9984-326CC139198E}" type="presParOf" srcId="{11DAACCA-6D70-4460-ADA6-7E6F165ECD66}" destId="{777D19FE-DC81-4A77-BE95-A7D58E111C88}" srcOrd="2" destOrd="0" presId="urn:microsoft.com/office/officeart/2005/8/layout/hList1"/>
    <dgm:cxn modelId="{FE91AFE9-EEFD-4C22-96A2-62EF8367167F}" type="presParOf" srcId="{777D19FE-DC81-4A77-BE95-A7D58E111C88}" destId="{FA7F1E12-A5FD-4526-921F-8593AB68FD6D}" srcOrd="0" destOrd="0" presId="urn:microsoft.com/office/officeart/2005/8/layout/hList1"/>
    <dgm:cxn modelId="{85996EA4-D7BC-444E-A620-1D32AC42DD0B}" type="presParOf" srcId="{777D19FE-DC81-4A77-BE95-A7D58E111C88}" destId="{13BF689B-F5B2-4BBD-B9A5-A930BD60291A}" srcOrd="1" destOrd="0" presId="urn:microsoft.com/office/officeart/2005/8/layout/hList1"/>
    <dgm:cxn modelId="{E8ACCD76-0089-4C42-854D-11849622E1B5}" type="presParOf" srcId="{11DAACCA-6D70-4460-ADA6-7E6F165ECD66}" destId="{1C681F4B-C7C1-4C32-A528-E1E8952A58E6}" srcOrd="3" destOrd="0" presId="urn:microsoft.com/office/officeart/2005/8/layout/hList1"/>
    <dgm:cxn modelId="{1B88713F-9AE7-4071-A656-3CD8EA3E9D8F}" type="presParOf" srcId="{11DAACCA-6D70-4460-ADA6-7E6F165ECD66}" destId="{A711EC42-2DD2-4EF8-B77A-F1ACAD2EEA0A}" srcOrd="4" destOrd="0" presId="urn:microsoft.com/office/officeart/2005/8/layout/hList1"/>
    <dgm:cxn modelId="{017E1912-C44B-4809-8D72-79F51012DEF9}" type="presParOf" srcId="{A711EC42-2DD2-4EF8-B77A-F1ACAD2EEA0A}" destId="{A8E688A5-4E41-45B4-AABA-FCC36BB75D49}" srcOrd="0" destOrd="0" presId="urn:microsoft.com/office/officeart/2005/8/layout/hList1"/>
    <dgm:cxn modelId="{6266EE93-6031-4EF6-9126-E468FAB6B9AC}" type="presParOf" srcId="{A711EC42-2DD2-4EF8-B77A-F1ACAD2EEA0A}" destId="{44C43702-8041-448B-A82C-2DEF216EDB5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621D0C-14B4-44B6-809C-F23DD724941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5AC8D8-A27D-424C-93ED-DBCEE27E2241}">
      <dgm:prSet/>
      <dgm:spPr/>
      <dgm:t>
        <a:bodyPr/>
        <a:lstStyle/>
        <a:p>
          <a:r>
            <a:rPr lang="es-MX" b="1" baseline="0"/>
            <a:t>Nube privada: </a:t>
          </a:r>
          <a:r>
            <a:rPr lang="es-MX" baseline="0"/>
            <a:t>la infraestructura provee en forma exclusiva a una sola organización.</a:t>
          </a:r>
          <a:endParaRPr lang="en-US"/>
        </a:p>
      </dgm:t>
    </dgm:pt>
    <dgm:pt modelId="{780C563B-0D07-419C-8F89-546491AF9F72}" type="parTrans" cxnId="{94016779-6B95-46AC-AD5F-F3336C9DAA57}">
      <dgm:prSet/>
      <dgm:spPr/>
      <dgm:t>
        <a:bodyPr/>
        <a:lstStyle/>
        <a:p>
          <a:endParaRPr lang="en-US"/>
        </a:p>
      </dgm:t>
    </dgm:pt>
    <dgm:pt modelId="{ACAE68F5-2D55-4D1E-B314-8FCBC9DAAFC0}" type="sibTrans" cxnId="{94016779-6B95-46AC-AD5F-F3336C9DAA57}">
      <dgm:prSet/>
      <dgm:spPr/>
      <dgm:t>
        <a:bodyPr/>
        <a:lstStyle/>
        <a:p>
          <a:endParaRPr lang="en-US"/>
        </a:p>
      </dgm:t>
    </dgm:pt>
    <dgm:pt modelId="{E05C79AC-D3D5-4F93-89C3-CE48C6CBA928}">
      <dgm:prSet/>
      <dgm:spPr/>
      <dgm:t>
        <a:bodyPr/>
        <a:lstStyle/>
        <a:p>
          <a:r>
            <a:rPr lang="es-MX" b="1" baseline="0"/>
            <a:t>Nube pública: </a:t>
          </a:r>
          <a:r>
            <a:rPr lang="es-MX" baseline="0"/>
            <a:t>operada por un proveedor que ofrece servicios al público general.</a:t>
          </a:r>
          <a:endParaRPr lang="en-US"/>
        </a:p>
      </dgm:t>
    </dgm:pt>
    <dgm:pt modelId="{DE6BA1FD-3B53-4B7C-B37A-9443AFE26C3A}" type="parTrans" cxnId="{2709E018-49F8-477B-9AC8-F6552A299DB8}">
      <dgm:prSet/>
      <dgm:spPr/>
      <dgm:t>
        <a:bodyPr/>
        <a:lstStyle/>
        <a:p>
          <a:endParaRPr lang="en-US"/>
        </a:p>
      </dgm:t>
    </dgm:pt>
    <dgm:pt modelId="{5984B867-6E2A-44D0-BD4D-BF88E802F0AE}" type="sibTrans" cxnId="{2709E018-49F8-477B-9AC8-F6552A299DB8}">
      <dgm:prSet/>
      <dgm:spPr/>
      <dgm:t>
        <a:bodyPr/>
        <a:lstStyle/>
        <a:p>
          <a:endParaRPr lang="en-US"/>
        </a:p>
      </dgm:t>
    </dgm:pt>
    <dgm:pt modelId="{169828E1-F769-4E86-940A-9D9A9A42B3EE}">
      <dgm:prSet/>
      <dgm:spPr/>
      <dgm:t>
        <a:bodyPr/>
        <a:lstStyle/>
        <a:p>
          <a:r>
            <a:rPr lang="es-AR" b="1" baseline="0"/>
            <a:t>Nube híbrida: </a:t>
          </a:r>
          <a:r>
            <a:rPr lang="es-AR" baseline="0"/>
            <a:t>Combinación de dos o más nubes públicas o privadas</a:t>
          </a:r>
          <a:endParaRPr lang="en-US"/>
        </a:p>
      </dgm:t>
    </dgm:pt>
    <dgm:pt modelId="{9119DDAF-A89E-4399-814A-04B1846969FC}" type="parTrans" cxnId="{D14E49AD-18CB-45CD-A3CC-1CEA0151C3A1}">
      <dgm:prSet/>
      <dgm:spPr/>
      <dgm:t>
        <a:bodyPr/>
        <a:lstStyle/>
        <a:p>
          <a:endParaRPr lang="en-US"/>
        </a:p>
      </dgm:t>
    </dgm:pt>
    <dgm:pt modelId="{DF0CAF6E-FAD4-4C01-A0F8-8484411289A8}" type="sibTrans" cxnId="{D14E49AD-18CB-45CD-A3CC-1CEA0151C3A1}">
      <dgm:prSet/>
      <dgm:spPr/>
      <dgm:t>
        <a:bodyPr/>
        <a:lstStyle/>
        <a:p>
          <a:endParaRPr lang="en-US"/>
        </a:p>
      </dgm:t>
    </dgm:pt>
    <dgm:pt modelId="{9E74FC56-8D9C-42BB-8439-C2E3E959C077}">
      <dgm:prSet/>
      <dgm:spPr/>
      <dgm:t>
        <a:bodyPr/>
        <a:lstStyle/>
        <a:p>
          <a:r>
            <a:rPr lang="es-AR" b="1" baseline="0"/>
            <a:t>Nube comunitaria: </a:t>
          </a:r>
          <a:r>
            <a:rPr lang="es-AR" baseline="0"/>
            <a:t>organizada para servir a una función o propósito común de una comunidad de consumidores. </a:t>
          </a:r>
          <a:endParaRPr lang="en-US"/>
        </a:p>
      </dgm:t>
    </dgm:pt>
    <dgm:pt modelId="{DB060EC2-4EDA-4168-A559-B04A8350CB4E}" type="parTrans" cxnId="{53786703-BC1F-4E29-8875-3B85E3C52677}">
      <dgm:prSet/>
      <dgm:spPr/>
      <dgm:t>
        <a:bodyPr/>
        <a:lstStyle/>
        <a:p>
          <a:endParaRPr lang="en-US"/>
        </a:p>
      </dgm:t>
    </dgm:pt>
    <dgm:pt modelId="{6A035814-9A4F-4C07-9BC3-C224EFD0833A}" type="sibTrans" cxnId="{53786703-BC1F-4E29-8875-3B85E3C52677}">
      <dgm:prSet/>
      <dgm:spPr/>
      <dgm:t>
        <a:bodyPr/>
        <a:lstStyle/>
        <a:p>
          <a:endParaRPr lang="en-US"/>
        </a:p>
      </dgm:t>
    </dgm:pt>
    <dgm:pt modelId="{A17546B3-4328-40A6-8061-4D1159515BCD}" type="pres">
      <dgm:prSet presAssocID="{5A621D0C-14B4-44B6-809C-F23DD7249415}" presName="vert0" presStyleCnt="0">
        <dgm:presLayoutVars>
          <dgm:dir/>
          <dgm:animOne val="branch"/>
          <dgm:animLvl val="lvl"/>
        </dgm:presLayoutVars>
      </dgm:prSet>
      <dgm:spPr/>
    </dgm:pt>
    <dgm:pt modelId="{5843881D-F88F-4030-905B-766F1FCA4898}" type="pres">
      <dgm:prSet presAssocID="{8C5AC8D8-A27D-424C-93ED-DBCEE27E2241}" presName="thickLine" presStyleLbl="alignNode1" presStyleIdx="0" presStyleCnt="4"/>
      <dgm:spPr/>
    </dgm:pt>
    <dgm:pt modelId="{47B0105E-9BB6-4850-B57D-202B8F4D71B2}" type="pres">
      <dgm:prSet presAssocID="{8C5AC8D8-A27D-424C-93ED-DBCEE27E2241}" presName="horz1" presStyleCnt="0"/>
      <dgm:spPr/>
    </dgm:pt>
    <dgm:pt modelId="{CAEB57B2-F0C1-4589-A755-DD4197D4571B}" type="pres">
      <dgm:prSet presAssocID="{8C5AC8D8-A27D-424C-93ED-DBCEE27E2241}" presName="tx1" presStyleLbl="revTx" presStyleIdx="0" presStyleCnt="4"/>
      <dgm:spPr/>
    </dgm:pt>
    <dgm:pt modelId="{E9E35EDF-4FD5-4F70-B650-27F1BC749D95}" type="pres">
      <dgm:prSet presAssocID="{8C5AC8D8-A27D-424C-93ED-DBCEE27E2241}" presName="vert1" presStyleCnt="0"/>
      <dgm:spPr/>
    </dgm:pt>
    <dgm:pt modelId="{AD4B5E46-4218-4D3C-A51B-7BD0EC313905}" type="pres">
      <dgm:prSet presAssocID="{E05C79AC-D3D5-4F93-89C3-CE48C6CBA928}" presName="thickLine" presStyleLbl="alignNode1" presStyleIdx="1" presStyleCnt="4"/>
      <dgm:spPr/>
    </dgm:pt>
    <dgm:pt modelId="{77CC28A4-C370-4996-AFCB-C7C990F28573}" type="pres">
      <dgm:prSet presAssocID="{E05C79AC-D3D5-4F93-89C3-CE48C6CBA928}" presName="horz1" presStyleCnt="0"/>
      <dgm:spPr/>
    </dgm:pt>
    <dgm:pt modelId="{C15E3B51-73E5-437A-BD85-08EBF2834A13}" type="pres">
      <dgm:prSet presAssocID="{E05C79AC-D3D5-4F93-89C3-CE48C6CBA928}" presName="tx1" presStyleLbl="revTx" presStyleIdx="1" presStyleCnt="4"/>
      <dgm:spPr/>
    </dgm:pt>
    <dgm:pt modelId="{2330606F-F80B-4D6C-B2F4-B5E1289B97EB}" type="pres">
      <dgm:prSet presAssocID="{E05C79AC-D3D5-4F93-89C3-CE48C6CBA928}" presName="vert1" presStyleCnt="0"/>
      <dgm:spPr/>
    </dgm:pt>
    <dgm:pt modelId="{BD560D2F-155A-4FC2-92F1-30B43D6D7AB2}" type="pres">
      <dgm:prSet presAssocID="{169828E1-F769-4E86-940A-9D9A9A42B3EE}" presName="thickLine" presStyleLbl="alignNode1" presStyleIdx="2" presStyleCnt="4"/>
      <dgm:spPr/>
    </dgm:pt>
    <dgm:pt modelId="{20E813DE-2FAF-47C0-8F6D-02A01D6A4B2B}" type="pres">
      <dgm:prSet presAssocID="{169828E1-F769-4E86-940A-9D9A9A42B3EE}" presName="horz1" presStyleCnt="0"/>
      <dgm:spPr/>
    </dgm:pt>
    <dgm:pt modelId="{727043C0-58D7-4105-8E68-5486BD51C6A7}" type="pres">
      <dgm:prSet presAssocID="{169828E1-F769-4E86-940A-9D9A9A42B3EE}" presName="tx1" presStyleLbl="revTx" presStyleIdx="2" presStyleCnt="4"/>
      <dgm:spPr/>
    </dgm:pt>
    <dgm:pt modelId="{DB47AD81-CBF5-4EA4-9D02-DF8B9BC54A0B}" type="pres">
      <dgm:prSet presAssocID="{169828E1-F769-4E86-940A-9D9A9A42B3EE}" presName="vert1" presStyleCnt="0"/>
      <dgm:spPr/>
    </dgm:pt>
    <dgm:pt modelId="{CF2A6960-293E-4EFC-A417-EFD2B89E302F}" type="pres">
      <dgm:prSet presAssocID="{9E74FC56-8D9C-42BB-8439-C2E3E959C077}" presName="thickLine" presStyleLbl="alignNode1" presStyleIdx="3" presStyleCnt="4"/>
      <dgm:spPr/>
    </dgm:pt>
    <dgm:pt modelId="{B7B133C5-D8AE-4D9C-909B-F09A537C447F}" type="pres">
      <dgm:prSet presAssocID="{9E74FC56-8D9C-42BB-8439-C2E3E959C077}" presName="horz1" presStyleCnt="0"/>
      <dgm:spPr/>
    </dgm:pt>
    <dgm:pt modelId="{E12B0067-73E9-4420-B31B-306826789849}" type="pres">
      <dgm:prSet presAssocID="{9E74FC56-8D9C-42BB-8439-C2E3E959C077}" presName="tx1" presStyleLbl="revTx" presStyleIdx="3" presStyleCnt="4"/>
      <dgm:spPr/>
    </dgm:pt>
    <dgm:pt modelId="{EC03696C-A7E2-4D1E-86A3-405E730EC8F0}" type="pres">
      <dgm:prSet presAssocID="{9E74FC56-8D9C-42BB-8439-C2E3E959C077}" presName="vert1" presStyleCnt="0"/>
      <dgm:spPr/>
    </dgm:pt>
  </dgm:ptLst>
  <dgm:cxnLst>
    <dgm:cxn modelId="{53786703-BC1F-4E29-8875-3B85E3C52677}" srcId="{5A621D0C-14B4-44B6-809C-F23DD7249415}" destId="{9E74FC56-8D9C-42BB-8439-C2E3E959C077}" srcOrd="3" destOrd="0" parTransId="{DB060EC2-4EDA-4168-A559-B04A8350CB4E}" sibTransId="{6A035814-9A4F-4C07-9BC3-C224EFD0833A}"/>
    <dgm:cxn modelId="{2709E018-49F8-477B-9AC8-F6552A299DB8}" srcId="{5A621D0C-14B4-44B6-809C-F23DD7249415}" destId="{E05C79AC-D3D5-4F93-89C3-CE48C6CBA928}" srcOrd="1" destOrd="0" parTransId="{DE6BA1FD-3B53-4B7C-B37A-9443AFE26C3A}" sibTransId="{5984B867-6E2A-44D0-BD4D-BF88E802F0AE}"/>
    <dgm:cxn modelId="{8D26044B-7C07-46E6-BFA1-D6057EF2E78B}" type="presOf" srcId="{8C5AC8D8-A27D-424C-93ED-DBCEE27E2241}" destId="{CAEB57B2-F0C1-4589-A755-DD4197D4571B}" srcOrd="0" destOrd="0" presId="urn:microsoft.com/office/officeart/2008/layout/LinedList"/>
    <dgm:cxn modelId="{689C6951-BC75-4F98-A43F-7A31F028A2DE}" type="presOf" srcId="{169828E1-F769-4E86-940A-9D9A9A42B3EE}" destId="{727043C0-58D7-4105-8E68-5486BD51C6A7}" srcOrd="0" destOrd="0" presId="urn:microsoft.com/office/officeart/2008/layout/LinedList"/>
    <dgm:cxn modelId="{94016779-6B95-46AC-AD5F-F3336C9DAA57}" srcId="{5A621D0C-14B4-44B6-809C-F23DD7249415}" destId="{8C5AC8D8-A27D-424C-93ED-DBCEE27E2241}" srcOrd="0" destOrd="0" parTransId="{780C563B-0D07-419C-8F89-546491AF9F72}" sibTransId="{ACAE68F5-2D55-4D1E-B314-8FCBC9DAAFC0}"/>
    <dgm:cxn modelId="{D14E49AD-18CB-45CD-A3CC-1CEA0151C3A1}" srcId="{5A621D0C-14B4-44B6-809C-F23DD7249415}" destId="{169828E1-F769-4E86-940A-9D9A9A42B3EE}" srcOrd="2" destOrd="0" parTransId="{9119DDAF-A89E-4399-814A-04B1846969FC}" sibTransId="{DF0CAF6E-FAD4-4C01-A0F8-8484411289A8}"/>
    <dgm:cxn modelId="{16A643BD-5412-4D3B-A34A-29B6B4D50CB5}" type="presOf" srcId="{9E74FC56-8D9C-42BB-8439-C2E3E959C077}" destId="{E12B0067-73E9-4420-B31B-306826789849}" srcOrd="0" destOrd="0" presId="urn:microsoft.com/office/officeart/2008/layout/LinedList"/>
    <dgm:cxn modelId="{563DB4DD-95AD-4A3B-BE38-96B51DBA3F03}" type="presOf" srcId="{E05C79AC-D3D5-4F93-89C3-CE48C6CBA928}" destId="{C15E3B51-73E5-437A-BD85-08EBF2834A13}" srcOrd="0" destOrd="0" presId="urn:microsoft.com/office/officeart/2008/layout/LinedList"/>
    <dgm:cxn modelId="{D565D2F0-2735-41F6-87BF-A621C5709D03}" type="presOf" srcId="{5A621D0C-14B4-44B6-809C-F23DD7249415}" destId="{A17546B3-4328-40A6-8061-4D1159515BCD}" srcOrd="0" destOrd="0" presId="urn:microsoft.com/office/officeart/2008/layout/LinedList"/>
    <dgm:cxn modelId="{6A3BF455-7612-4E8B-8E05-E23FC893E5B3}" type="presParOf" srcId="{A17546B3-4328-40A6-8061-4D1159515BCD}" destId="{5843881D-F88F-4030-905B-766F1FCA4898}" srcOrd="0" destOrd="0" presId="urn:microsoft.com/office/officeart/2008/layout/LinedList"/>
    <dgm:cxn modelId="{72170DA7-79EF-4D35-9EE0-75DBCE658CC1}" type="presParOf" srcId="{A17546B3-4328-40A6-8061-4D1159515BCD}" destId="{47B0105E-9BB6-4850-B57D-202B8F4D71B2}" srcOrd="1" destOrd="0" presId="urn:microsoft.com/office/officeart/2008/layout/LinedList"/>
    <dgm:cxn modelId="{90981965-114F-49E6-9A80-8EAF07D60BBD}" type="presParOf" srcId="{47B0105E-9BB6-4850-B57D-202B8F4D71B2}" destId="{CAEB57B2-F0C1-4589-A755-DD4197D4571B}" srcOrd="0" destOrd="0" presId="urn:microsoft.com/office/officeart/2008/layout/LinedList"/>
    <dgm:cxn modelId="{C9CE0E13-25B7-4CB6-88BB-358858BCACEA}" type="presParOf" srcId="{47B0105E-9BB6-4850-B57D-202B8F4D71B2}" destId="{E9E35EDF-4FD5-4F70-B650-27F1BC749D95}" srcOrd="1" destOrd="0" presId="urn:microsoft.com/office/officeart/2008/layout/LinedList"/>
    <dgm:cxn modelId="{EF064E85-074D-4B6F-8976-9F1346D3B7AB}" type="presParOf" srcId="{A17546B3-4328-40A6-8061-4D1159515BCD}" destId="{AD4B5E46-4218-4D3C-A51B-7BD0EC313905}" srcOrd="2" destOrd="0" presId="urn:microsoft.com/office/officeart/2008/layout/LinedList"/>
    <dgm:cxn modelId="{D1DB0ABB-FABA-4FCA-B997-85F7ECD440EA}" type="presParOf" srcId="{A17546B3-4328-40A6-8061-4D1159515BCD}" destId="{77CC28A4-C370-4996-AFCB-C7C990F28573}" srcOrd="3" destOrd="0" presId="urn:microsoft.com/office/officeart/2008/layout/LinedList"/>
    <dgm:cxn modelId="{4128A28E-F39F-420F-AEC3-FB1176E99B88}" type="presParOf" srcId="{77CC28A4-C370-4996-AFCB-C7C990F28573}" destId="{C15E3B51-73E5-437A-BD85-08EBF2834A13}" srcOrd="0" destOrd="0" presId="urn:microsoft.com/office/officeart/2008/layout/LinedList"/>
    <dgm:cxn modelId="{AA3AE1E1-53A3-4743-96B1-D528BF346A8A}" type="presParOf" srcId="{77CC28A4-C370-4996-AFCB-C7C990F28573}" destId="{2330606F-F80B-4D6C-B2F4-B5E1289B97EB}" srcOrd="1" destOrd="0" presId="urn:microsoft.com/office/officeart/2008/layout/LinedList"/>
    <dgm:cxn modelId="{09269D01-5FC3-4F11-9BC7-F8E9673B8F57}" type="presParOf" srcId="{A17546B3-4328-40A6-8061-4D1159515BCD}" destId="{BD560D2F-155A-4FC2-92F1-30B43D6D7AB2}" srcOrd="4" destOrd="0" presId="urn:microsoft.com/office/officeart/2008/layout/LinedList"/>
    <dgm:cxn modelId="{B23BC082-C2F2-414D-8632-662CD8EC5E5F}" type="presParOf" srcId="{A17546B3-4328-40A6-8061-4D1159515BCD}" destId="{20E813DE-2FAF-47C0-8F6D-02A01D6A4B2B}" srcOrd="5" destOrd="0" presId="urn:microsoft.com/office/officeart/2008/layout/LinedList"/>
    <dgm:cxn modelId="{C746BF86-7F9D-413B-B851-07877068E761}" type="presParOf" srcId="{20E813DE-2FAF-47C0-8F6D-02A01D6A4B2B}" destId="{727043C0-58D7-4105-8E68-5486BD51C6A7}" srcOrd="0" destOrd="0" presId="urn:microsoft.com/office/officeart/2008/layout/LinedList"/>
    <dgm:cxn modelId="{8D5BFE7B-AF26-45B0-8C07-F9AAE4013239}" type="presParOf" srcId="{20E813DE-2FAF-47C0-8F6D-02A01D6A4B2B}" destId="{DB47AD81-CBF5-4EA4-9D02-DF8B9BC54A0B}" srcOrd="1" destOrd="0" presId="urn:microsoft.com/office/officeart/2008/layout/LinedList"/>
    <dgm:cxn modelId="{9ADF3B63-F077-46EB-AA61-0A044C7D156B}" type="presParOf" srcId="{A17546B3-4328-40A6-8061-4D1159515BCD}" destId="{CF2A6960-293E-4EFC-A417-EFD2B89E302F}" srcOrd="6" destOrd="0" presId="urn:microsoft.com/office/officeart/2008/layout/LinedList"/>
    <dgm:cxn modelId="{66FD15BA-DAF4-4A45-9222-0171C642CE87}" type="presParOf" srcId="{A17546B3-4328-40A6-8061-4D1159515BCD}" destId="{B7B133C5-D8AE-4D9C-909B-F09A537C447F}" srcOrd="7" destOrd="0" presId="urn:microsoft.com/office/officeart/2008/layout/LinedList"/>
    <dgm:cxn modelId="{476FFDF8-0BE9-42F8-99F3-D7343092197C}" type="presParOf" srcId="{B7B133C5-D8AE-4D9C-909B-F09A537C447F}" destId="{E12B0067-73E9-4420-B31B-306826789849}" srcOrd="0" destOrd="0" presId="urn:microsoft.com/office/officeart/2008/layout/LinedList"/>
    <dgm:cxn modelId="{A04445ED-5DA8-454F-9A7F-06158EA66564}" type="presParOf" srcId="{B7B133C5-D8AE-4D9C-909B-F09A537C447F}" destId="{EC03696C-A7E2-4D1E-86A3-405E730EC8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1D245E-AC43-4A5C-9CE8-6A7532DE7B4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46BBB3-C9D9-4E0C-8C44-844D74A5082F}">
      <dgm:prSet/>
      <dgm:spPr/>
      <dgm:t>
        <a:bodyPr/>
        <a:lstStyle/>
        <a:p>
          <a:r>
            <a:rPr lang="es-AR" baseline="0"/>
            <a:t>Reducción de costes</a:t>
          </a:r>
          <a:endParaRPr lang="en-US"/>
        </a:p>
      </dgm:t>
    </dgm:pt>
    <dgm:pt modelId="{511A982E-3CEB-46D3-BA6B-AF467F5D3AA4}" type="parTrans" cxnId="{89326C03-3934-43B4-A834-DCBAEACFCA83}">
      <dgm:prSet/>
      <dgm:spPr/>
      <dgm:t>
        <a:bodyPr/>
        <a:lstStyle/>
        <a:p>
          <a:endParaRPr lang="en-US"/>
        </a:p>
      </dgm:t>
    </dgm:pt>
    <dgm:pt modelId="{C5DD9372-3DBF-43C6-9B9A-9C4F0A998DEC}" type="sibTrans" cxnId="{89326C03-3934-43B4-A834-DCBAEACFCA83}">
      <dgm:prSet/>
      <dgm:spPr/>
      <dgm:t>
        <a:bodyPr/>
        <a:lstStyle/>
        <a:p>
          <a:endParaRPr lang="en-US"/>
        </a:p>
      </dgm:t>
    </dgm:pt>
    <dgm:pt modelId="{7DBF46AB-943F-4411-BC17-5E19049B025F}">
      <dgm:prSet/>
      <dgm:spPr/>
      <dgm:t>
        <a:bodyPr/>
        <a:lstStyle/>
        <a:p>
          <a:r>
            <a:rPr lang="es-AR" baseline="0"/>
            <a:t>Mayor accesibilidad y movilidad</a:t>
          </a:r>
          <a:endParaRPr lang="en-US"/>
        </a:p>
      </dgm:t>
    </dgm:pt>
    <dgm:pt modelId="{EAC142E0-C5DF-46A7-B268-0DC5162CB4F1}" type="parTrans" cxnId="{FA985047-66EC-47A3-98DF-6E47FBC8716C}">
      <dgm:prSet/>
      <dgm:spPr/>
      <dgm:t>
        <a:bodyPr/>
        <a:lstStyle/>
        <a:p>
          <a:endParaRPr lang="en-US"/>
        </a:p>
      </dgm:t>
    </dgm:pt>
    <dgm:pt modelId="{42ED4522-8C9B-4088-8A41-C6B22B07ED93}" type="sibTrans" cxnId="{FA985047-66EC-47A3-98DF-6E47FBC8716C}">
      <dgm:prSet/>
      <dgm:spPr/>
      <dgm:t>
        <a:bodyPr/>
        <a:lstStyle/>
        <a:p>
          <a:endParaRPr lang="en-US"/>
        </a:p>
      </dgm:t>
    </dgm:pt>
    <dgm:pt modelId="{7CC4576A-E216-4F84-81F4-7BDCD25777F5}">
      <dgm:prSet/>
      <dgm:spPr/>
      <dgm:t>
        <a:bodyPr/>
        <a:lstStyle/>
        <a:p>
          <a:r>
            <a:rPr lang="es-AR" baseline="0"/>
            <a:t>Capacidad de almacenamiento ilimitada</a:t>
          </a:r>
          <a:endParaRPr lang="en-US"/>
        </a:p>
      </dgm:t>
    </dgm:pt>
    <dgm:pt modelId="{FA45FE68-978E-4DF1-A124-99C36C924623}" type="parTrans" cxnId="{71038F2F-FA22-4876-8810-87C6CB98BBBF}">
      <dgm:prSet/>
      <dgm:spPr/>
      <dgm:t>
        <a:bodyPr/>
        <a:lstStyle/>
        <a:p>
          <a:endParaRPr lang="en-US"/>
        </a:p>
      </dgm:t>
    </dgm:pt>
    <dgm:pt modelId="{D0983A92-69B3-4044-91A5-EA831D1043AD}" type="sibTrans" cxnId="{71038F2F-FA22-4876-8810-87C6CB98BBBF}">
      <dgm:prSet/>
      <dgm:spPr/>
      <dgm:t>
        <a:bodyPr/>
        <a:lstStyle/>
        <a:p>
          <a:endParaRPr lang="en-US"/>
        </a:p>
      </dgm:t>
    </dgm:pt>
    <dgm:pt modelId="{B16CDF5E-51CE-4AC3-8874-3547EDD7D151}">
      <dgm:prSet/>
      <dgm:spPr/>
      <dgm:t>
        <a:bodyPr/>
        <a:lstStyle/>
        <a:p>
          <a:r>
            <a:rPr lang="es-AR" baseline="0"/>
            <a:t>Escalabilidad</a:t>
          </a:r>
          <a:endParaRPr lang="en-US"/>
        </a:p>
      </dgm:t>
    </dgm:pt>
    <dgm:pt modelId="{27C05ACC-1DDF-4CB9-8517-CC8B60C6AB06}" type="parTrans" cxnId="{EE403C9F-6AA2-4CA3-AB57-4DF8BC215D6D}">
      <dgm:prSet/>
      <dgm:spPr/>
      <dgm:t>
        <a:bodyPr/>
        <a:lstStyle/>
        <a:p>
          <a:endParaRPr lang="en-US"/>
        </a:p>
      </dgm:t>
    </dgm:pt>
    <dgm:pt modelId="{DED091B2-8451-41BD-B8D4-404DAC56B874}" type="sibTrans" cxnId="{EE403C9F-6AA2-4CA3-AB57-4DF8BC215D6D}">
      <dgm:prSet/>
      <dgm:spPr/>
      <dgm:t>
        <a:bodyPr/>
        <a:lstStyle/>
        <a:p>
          <a:endParaRPr lang="en-US"/>
        </a:p>
      </dgm:t>
    </dgm:pt>
    <dgm:pt modelId="{7C0B1ECC-1862-4D02-9515-B94BB17CDAD6}">
      <dgm:prSet/>
      <dgm:spPr/>
      <dgm:t>
        <a:bodyPr/>
        <a:lstStyle/>
        <a:p>
          <a:r>
            <a:rPr lang="es-AR" baseline="0"/>
            <a:t>Actualizaciones automáticas</a:t>
          </a:r>
          <a:endParaRPr lang="en-US"/>
        </a:p>
      </dgm:t>
    </dgm:pt>
    <dgm:pt modelId="{07E20477-9074-43FD-805B-4D5FB2FFD865}" type="parTrans" cxnId="{60CB767A-DA5F-4A08-A0C2-DF99E55E602F}">
      <dgm:prSet/>
      <dgm:spPr/>
      <dgm:t>
        <a:bodyPr/>
        <a:lstStyle/>
        <a:p>
          <a:endParaRPr lang="en-US"/>
        </a:p>
      </dgm:t>
    </dgm:pt>
    <dgm:pt modelId="{0756CC79-C9AF-43C5-97A0-6EF5745EFE1C}" type="sibTrans" cxnId="{60CB767A-DA5F-4A08-A0C2-DF99E55E602F}">
      <dgm:prSet/>
      <dgm:spPr/>
      <dgm:t>
        <a:bodyPr/>
        <a:lstStyle/>
        <a:p>
          <a:endParaRPr lang="en-US"/>
        </a:p>
      </dgm:t>
    </dgm:pt>
    <dgm:pt modelId="{09E15691-B907-4D2E-99FD-507A09651034}">
      <dgm:prSet/>
      <dgm:spPr/>
      <dgm:t>
        <a:bodyPr/>
        <a:lstStyle/>
        <a:p>
          <a:r>
            <a:rPr lang="es-MX" baseline="0"/>
            <a:t>Optimizar el uso de recursos</a:t>
          </a:r>
          <a:endParaRPr lang="en-US"/>
        </a:p>
      </dgm:t>
    </dgm:pt>
    <dgm:pt modelId="{5443272D-0DF6-4B9D-AD6A-F316474A0EE8}" type="parTrans" cxnId="{7A8B13F3-078E-4605-BB98-C324B9C02CC0}">
      <dgm:prSet/>
      <dgm:spPr/>
      <dgm:t>
        <a:bodyPr/>
        <a:lstStyle/>
        <a:p>
          <a:endParaRPr lang="en-US"/>
        </a:p>
      </dgm:t>
    </dgm:pt>
    <dgm:pt modelId="{F505DB3F-0F02-4900-8C4F-8B41D3367B71}" type="sibTrans" cxnId="{7A8B13F3-078E-4605-BB98-C324B9C02CC0}">
      <dgm:prSet/>
      <dgm:spPr/>
      <dgm:t>
        <a:bodyPr/>
        <a:lstStyle/>
        <a:p>
          <a:endParaRPr lang="en-US"/>
        </a:p>
      </dgm:t>
    </dgm:pt>
    <dgm:pt modelId="{DED1AB45-C07F-4384-9AD6-267D2FDC41B5}" type="pres">
      <dgm:prSet presAssocID="{E31D245E-AC43-4A5C-9CE8-6A7532DE7B4C}" presName="diagram" presStyleCnt="0">
        <dgm:presLayoutVars>
          <dgm:dir/>
          <dgm:resizeHandles val="exact"/>
        </dgm:presLayoutVars>
      </dgm:prSet>
      <dgm:spPr/>
    </dgm:pt>
    <dgm:pt modelId="{1172538A-6990-40A3-86CC-93616CB28097}" type="pres">
      <dgm:prSet presAssocID="{F046BBB3-C9D9-4E0C-8C44-844D74A5082F}" presName="node" presStyleLbl="node1" presStyleIdx="0" presStyleCnt="6">
        <dgm:presLayoutVars>
          <dgm:bulletEnabled val="1"/>
        </dgm:presLayoutVars>
      </dgm:prSet>
      <dgm:spPr/>
    </dgm:pt>
    <dgm:pt modelId="{EC54EFD8-936B-4C21-BCD0-7DA7695A0A36}" type="pres">
      <dgm:prSet presAssocID="{C5DD9372-3DBF-43C6-9B9A-9C4F0A998DEC}" presName="sibTrans" presStyleCnt="0"/>
      <dgm:spPr/>
    </dgm:pt>
    <dgm:pt modelId="{F8608B71-AF6C-40D7-958A-53FFD3FD3378}" type="pres">
      <dgm:prSet presAssocID="{7DBF46AB-943F-4411-BC17-5E19049B025F}" presName="node" presStyleLbl="node1" presStyleIdx="1" presStyleCnt="6">
        <dgm:presLayoutVars>
          <dgm:bulletEnabled val="1"/>
        </dgm:presLayoutVars>
      </dgm:prSet>
      <dgm:spPr/>
    </dgm:pt>
    <dgm:pt modelId="{C0CB3711-C366-4196-8107-5725AAD20FEC}" type="pres">
      <dgm:prSet presAssocID="{42ED4522-8C9B-4088-8A41-C6B22B07ED93}" presName="sibTrans" presStyleCnt="0"/>
      <dgm:spPr/>
    </dgm:pt>
    <dgm:pt modelId="{6003B0E1-B265-4760-85F8-F1D7E581C35B}" type="pres">
      <dgm:prSet presAssocID="{7CC4576A-E216-4F84-81F4-7BDCD25777F5}" presName="node" presStyleLbl="node1" presStyleIdx="2" presStyleCnt="6">
        <dgm:presLayoutVars>
          <dgm:bulletEnabled val="1"/>
        </dgm:presLayoutVars>
      </dgm:prSet>
      <dgm:spPr/>
    </dgm:pt>
    <dgm:pt modelId="{0CA5C16A-23BF-4742-82A8-CC8BEA3A89E2}" type="pres">
      <dgm:prSet presAssocID="{D0983A92-69B3-4044-91A5-EA831D1043AD}" presName="sibTrans" presStyleCnt="0"/>
      <dgm:spPr/>
    </dgm:pt>
    <dgm:pt modelId="{6BF6C1B1-1C9D-410D-B276-062DE45CA644}" type="pres">
      <dgm:prSet presAssocID="{B16CDF5E-51CE-4AC3-8874-3547EDD7D151}" presName="node" presStyleLbl="node1" presStyleIdx="3" presStyleCnt="6">
        <dgm:presLayoutVars>
          <dgm:bulletEnabled val="1"/>
        </dgm:presLayoutVars>
      </dgm:prSet>
      <dgm:spPr/>
    </dgm:pt>
    <dgm:pt modelId="{EBED25F9-E89B-467D-8B1F-7A8BC62953B6}" type="pres">
      <dgm:prSet presAssocID="{DED091B2-8451-41BD-B8D4-404DAC56B874}" presName="sibTrans" presStyleCnt="0"/>
      <dgm:spPr/>
    </dgm:pt>
    <dgm:pt modelId="{234828F8-EA3B-4848-BC13-7B937EF62411}" type="pres">
      <dgm:prSet presAssocID="{7C0B1ECC-1862-4D02-9515-B94BB17CDAD6}" presName="node" presStyleLbl="node1" presStyleIdx="4" presStyleCnt="6">
        <dgm:presLayoutVars>
          <dgm:bulletEnabled val="1"/>
        </dgm:presLayoutVars>
      </dgm:prSet>
      <dgm:spPr/>
    </dgm:pt>
    <dgm:pt modelId="{80EA94F1-2825-4993-A9F7-F6942B22FC9A}" type="pres">
      <dgm:prSet presAssocID="{0756CC79-C9AF-43C5-97A0-6EF5745EFE1C}" presName="sibTrans" presStyleCnt="0"/>
      <dgm:spPr/>
    </dgm:pt>
    <dgm:pt modelId="{B98B4454-956A-4B09-B76C-66D777E9DEE3}" type="pres">
      <dgm:prSet presAssocID="{09E15691-B907-4D2E-99FD-507A09651034}" presName="node" presStyleLbl="node1" presStyleIdx="5" presStyleCnt="6">
        <dgm:presLayoutVars>
          <dgm:bulletEnabled val="1"/>
        </dgm:presLayoutVars>
      </dgm:prSet>
      <dgm:spPr/>
    </dgm:pt>
  </dgm:ptLst>
  <dgm:cxnLst>
    <dgm:cxn modelId="{89326C03-3934-43B4-A834-DCBAEACFCA83}" srcId="{E31D245E-AC43-4A5C-9CE8-6A7532DE7B4C}" destId="{F046BBB3-C9D9-4E0C-8C44-844D74A5082F}" srcOrd="0" destOrd="0" parTransId="{511A982E-3CEB-46D3-BA6B-AF467F5D3AA4}" sibTransId="{C5DD9372-3DBF-43C6-9B9A-9C4F0A998DEC}"/>
    <dgm:cxn modelId="{71038F2F-FA22-4876-8810-87C6CB98BBBF}" srcId="{E31D245E-AC43-4A5C-9CE8-6A7532DE7B4C}" destId="{7CC4576A-E216-4F84-81F4-7BDCD25777F5}" srcOrd="2" destOrd="0" parTransId="{FA45FE68-978E-4DF1-A124-99C36C924623}" sibTransId="{D0983A92-69B3-4044-91A5-EA831D1043AD}"/>
    <dgm:cxn modelId="{EFCED460-50AC-48C3-8EED-6ED7D1955F93}" type="presOf" srcId="{B16CDF5E-51CE-4AC3-8874-3547EDD7D151}" destId="{6BF6C1B1-1C9D-410D-B276-062DE45CA644}" srcOrd="0" destOrd="0" presId="urn:microsoft.com/office/officeart/2005/8/layout/default"/>
    <dgm:cxn modelId="{2D98AF64-A13C-4982-939D-9A14BB47F19C}" type="presOf" srcId="{F046BBB3-C9D9-4E0C-8C44-844D74A5082F}" destId="{1172538A-6990-40A3-86CC-93616CB28097}" srcOrd="0" destOrd="0" presId="urn:microsoft.com/office/officeart/2005/8/layout/default"/>
    <dgm:cxn modelId="{FA985047-66EC-47A3-98DF-6E47FBC8716C}" srcId="{E31D245E-AC43-4A5C-9CE8-6A7532DE7B4C}" destId="{7DBF46AB-943F-4411-BC17-5E19049B025F}" srcOrd="1" destOrd="0" parTransId="{EAC142E0-C5DF-46A7-B268-0DC5162CB4F1}" sibTransId="{42ED4522-8C9B-4088-8A41-C6B22B07ED93}"/>
    <dgm:cxn modelId="{F9DAB86D-8912-4457-AF87-17252E6DA77E}" type="presOf" srcId="{09E15691-B907-4D2E-99FD-507A09651034}" destId="{B98B4454-956A-4B09-B76C-66D777E9DEE3}" srcOrd="0" destOrd="0" presId="urn:microsoft.com/office/officeart/2005/8/layout/default"/>
    <dgm:cxn modelId="{60CB767A-DA5F-4A08-A0C2-DF99E55E602F}" srcId="{E31D245E-AC43-4A5C-9CE8-6A7532DE7B4C}" destId="{7C0B1ECC-1862-4D02-9515-B94BB17CDAD6}" srcOrd="4" destOrd="0" parTransId="{07E20477-9074-43FD-805B-4D5FB2FFD865}" sibTransId="{0756CC79-C9AF-43C5-97A0-6EF5745EFE1C}"/>
    <dgm:cxn modelId="{A7D80D8B-A78D-43D7-B94D-4C373849D18D}" type="presOf" srcId="{7CC4576A-E216-4F84-81F4-7BDCD25777F5}" destId="{6003B0E1-B265-4760-85F8-F1D7E581C35B}" srcOrd="0" destOrd="0" presId="urn:microsoft.com/office/officeart/2005/8/layout/default"/>
    <dgm:cxn modelId="{85F7629D-B908-421A-9416-507FE1F66ADB}" type="presOf" srcId="{7C0B1ECC-1862-4D02-9515-B94BB17CDAD6}" destId="{234828F8-EA3B-4848-BC13-7B937EF62411}" srcOrd="0" destOrd="0" presId="urn:microsoft.com/office/officeart/2005/8/layout/default"/>
    <dgm:cxn modelId="{EE403C9F-6AA2-4CA3-AB57-4DF8BC215D6D}" srcId="{E31D245E-AC43-4A5C-9CE8-6A7532DE7B4C}" destId="{B16CDF5E-51CE-4AC3-8874-3547EDD7D151}" srcOrd="3" destOrd="0" parTransId="{27C05ACC-1DDF-4CB9-8517-CC8B60C6AB06}" sibTransId="{DED091B2-8451-41BD-B8D4-404DAC56B874}"/>
    <dgm:cxn modelId="{AEF606DE-0B2D-466D-B256-F343A1618791}" type="presOf" srcId="{E31D245E-AC43-4A5C-9CE8-6A7532DE7B4C}" destId="{DED1AB45-C07F-4384-9AD6-267D2FDC41B5}" srcOrd="0" destOrd="0" presId="urn:microsoft.com/office/officeart/2005/8/layout/default"/>
    <dgm:cxn modelId="{7A8B13F3-078E-4605-BB98-C324B9C02CC0}" srcId="{E31D245E-AC43-4A5C-9CE8-6A7532DE7B4C}" destId="{09E15691-B907-4D2E-99FD-507A09651034}" srcOrd="5" destOrd="0" parTransId="{5443272D-0DF6-4B9D-AD6A-F316474A0EE8}" sibTransId="{F505DB3F-0F02-4900-8C4F-8B41D3367B71}"/>
    <dgm:cxn modelId="{D2E5D4F8-9CB6-4C1F-A232-F50F8C0B62ED}" type="presOf" srcId="{7DBF46AB-943F-4411-BC17-5E19049B025F}" destId="{F8608B71-AF6C-40D7-958A-53FFD3FD3378}" srcOrd="0" destOrd="0" presId="urn:microsoft.com/office/officeart/2005/8/layout/default"/>
    <dgm:cxn modelId="{DCD74DFB-B495-4AEE-B0F5-D2E7535F8779}" type="presParOf" srcId="{DED1AB45-C07F-4384-9AD6-267D2FDC41B5}" destId="{1172538A-6990-40A3-86CC-93616CB28097}" srcOrd="0" destOrd="0" presId="urn:microsoft.com/office/officeart/2005/8/layout/default"/>
    <dgm:cxn modelId="{036C812F-F62B-409D-827F-1B6A5AE3EB28}" type="presParOf" srcId="{DED1AB45-C07F-4384-9AD6-267D2FDC41B5}" destId="{EC54EFD8-936B-4C21-BCD0-7DA7695A0A36}" srcOrd="1" destOrd="0" presId="urn:microsoft.com/office/officeart/2005/8/layout/default"/>
    <dgm:cxn modelId="{8BD117B4-7BDC-40E5-8966-F593A28F97F1}" type="presParOf" srcId="{DED1AB45-C07F-4384-9AD6-267D2FDC41B5}" destId="{F8608B71-AF6C-40D7-958A-53FFD3FD3378}" srcOrd="2" destOrd="0" presId="urn:microsoft.com/office/officeart/2005/8/layout/default"/>
    <dgm:cxn modelId="{2C63DB41-D3F4-435D-A17A-227AD97A27B5}" type="presParOf" srcId="{DED1AB45-C07F-4384-9AD6-267D2FDC41B5}" destId="{C0CB3711-C366-4196-8107-5725AAD20FEC}" srcOrd="3" destOrd="0" presId="urn:microsoft.com/office/officeart/2005/8/layout/default"/>
    <dgm:cxn modelId="{425A3269-A8E3-4495-A52D-F058B3A78056}" type="presParOf" srcId="{DED1AB45-C07F-4384-9AD6-267D2FDC41B5}" destId="{6003B0E1-B265-4760-85F8-F1D7E581C35B}" srcOrd="4" destOrd="0" presId="urn:microsoft.com/office/officeart/2005/8/layout/default"/>
    <dgm:cxn modelId="{635CEB2C-B6F3-48E8-960D-33B6B3ECC531}" type="presParOf" srcId="{DED1AB45-C07F-4384-9AD6-267D2FDC41B5}" destId="{0CA5C16A-23BF-4742-82A8-CC8BEA3A89E2}" srcOrd="5" destOrd="0" presId="urn:microsoft.com/office/officeart/2005/8/layout/default"/>
    <dgm:cxn modelId="{B3F4A311-2650-41B6-8563-DF45A9567968}" type="presParOf" srcId="{DED1AB45-C07F-4384-9AD6-267D2FDC41B5}" destId="{6BF6C1B1-1C9D-410D-B276-062DE45CA644}" srcOrd="6" destOrd="0" presId="urn:microsoft.com/office/officeart/2005/8/layout/default"/>
    <dgm:cxn modelId="{924C0E87-A039-4832-8B75-EE66A982C0D2}" type="presParOf" srcId="{DED1AB45-C07F-4384-9AD6-267D2FDC41B5}" destId="{EBED25F9-E89B-467D-8B1F-7A8BC62953B6}" srcOrd="7" destOrd="0" presId="urn:microsoft.com/office/officeart/2005/8/layout/default"/>
    <dgm:cxn modelId="{E66E4B02-03DE-447B-98D1-D3E3AFBE5362}" type="presParOf" srcId="{DED1AB45-C07F-4384-9AD6-267D2FDC41B5}" destId="{234828F8-EA3B-4848-BC13-7B937EF62411}" srcOrd="8" destOrd="0" presId="urn:microsoft.com/office/officeart/2005/8/layout/default"/>
    <dgm:cxn modelId="{3B2AF14F-7BB6-45BF-9708-CACFF2775706}" type="presParOf" srcId="{DED1AB45-C07F-4384-9AD6-267D2FDC41B5}" destId="{80EA94F1-2825-4993-A9F7-F6942B22FC9A}" srcOrd="9" destOrd="0" presId="urn:microsoft.com/office/officeart/2005/8/layout/default"/>
    <dgm:cxn modelId="{AF6438E8-21A3-4C23-9AC8-B50ED9A9B0F4}" type="presParOf" srcId="{DED1AB45-C07F-4384-9AD6-267D2FDC41B5}" destId="{B98B4454-956A-4B09-B76C-66D777E9DEE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FC1E56-3BE5-4CFA-B09D-9CA52BCC35F2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287AC4-93DC-40C1-9715-902343CBD2DD}">
      <dgm:prSet/>
      <dgm:spPr/>
      <dgm:t>
        <a:bodyPr/>
        <a:lstStyle/>
        <a:p>
          <a:r>
            <a:rPr lang="es-MX" baseline="0"/>
            <a:t>Menor control sobre la información</a:t>
          </a:r>
          <a:endParaRPr lang="en-US"/>
        </a:p>
      </dgm:t>
    </dgm:pt>
    <dgm:pt modelId="{7FD907D5-DD52-4C7C-A8BD-C5089F8C8C08}" type="parTrans" cxnId="{A6E473D1-F065-4A95-A1B0-587D577969E4}">
      <dgm:prSet/>
      <dgm:spPr/>
      <dgm:t>
        <a:bodyPr/>
        <a:lstStyle/>
        <a:p>
          <a:endParaRPr lang="en-US"/>
        </a:p>
      </dgm:t>
    </dgm:pt>
    <dgm:pt modelId="{2C452EB8-E20A-4450-85BD-192DABBA778C}" type="sibTrans" cxnId="{A6E473D1-F065-4A95-A1B0-587D577969E4}">
      <dgm:prSet/>
      <dgm:spPr/>
      <dgm:t>
        <a:bodyPr/>
        <a:lstStyle/>
        <a:p>
          <a:endParaRPr lang="en-US"/>
        </a:p>
      </dgm:t>
    </dgm:pt>
    <dgm:pt modelId="{7762B530-5784-47D4-BDFD-4C2939256BD2}">
      <dgm:prSet/>
      <dgm:spPr/>
      <dgm:t>
        <a:bodyPr/>
        <a:lstStyle/>
        <a:p>
          <a:r>
            <a:rPr lang="es-MX" baseline="0"/>
            <a:t>Dependencia completa del funcionamiento de la red</a:t>
          </a:r>
          <a:endParaRPr lang="en-US"/>
        </a:p>
      </dgm:t>
    </dgm:pt>
    <dgm:pt modelId="{946DE679-0D24-4D00-8DC6-FA39F0F8A32E}" type="parTrans" cxnId="{FEA2FD09-2A8E-4465-BB30-E4AD1830249F}">
      <dgm:prSet/>
      <dgm:spPr/>
      <dgm:t>
        <a:bodyPr/>
        <a:lstStyle/>
        <a:p>
          <a:endParaRPr lang="en-US"/>
        </a:p>
      </dgm:t>
    </dgm:pt>
    <dgm:pt modelId="{2387C8CA-DA01-4C88-B5DA-5C9F50BA59DA}" type="sibTrans" cxnId="{FEA2FD09-2A8E-4465-BB30-E4AD1830249F}">
      <dgm:prSet/>
      <dgm:spPr/>
      <dgm:t>
        <a:bodyPr/>
        <a:lstStyle/>
        <a:p>
          <a:endParaRPr lang="en-US"/>
        </a:p>
      </dgm:t>
    </dgm:pt>
    <dgm:pt modelId="{2FC9048D-75B0-4780-8C9B-3C579510519B}">
      <dgm:prSet/>
      <dgm:spPr/>
      <dgm:t>
        <a:bodyPr/>
        <a:lstStyle/>
        <a:p>
          <a:r>
            <a:rPr lang="es-MX" baseline="0"/>
            <a:t>Pérdida de autonomía y poder</a:t>
          </a:r>
          <a:endParaRPr lang="en-US"/>
        </a:p>
      </dgm:t>
    </dgm:pt>
    <dgm:pt modelId="{CFD659BD-0D2B-40CF-94FD-2217E95D7040}" type="parTrans" cxnId="{988C7A57-FC22-4DC8-8D73-F95263DF40FA}">
      <dgm:prSet/>
      <dgm:spPr/>
      <dgm:t>
        <a:bodyPr/>
        <a:lstStyle/>
        <a:p>
          <a:endParaRPr lang="en-US"/>
        </a:p>
      </dgm:t>
    </dgm:pt>
    <dgm:pt modelId="{2B52ED22-FBD7-4F11-A874-CD2BCFA2F809}" type="sibTrans" cxnId="{988C7A57-FC22-4DC8-8D73-F95263DF40FA}">
      <dgm:prSet/>
      <dgm:spPr/>
      <dgm:t>
        <a:bodyPr/>
        <a:lstStyle/>
        <a:p>
          <a:endParaRPr lang="en-US"/>
        </a:p>
      </dgm:t>
    </dgm:pt>
    <dgm:pt modelId="{ABF0F254-2C18-4F60-A56B-BA9330178D40}">
      <dgm:prSet/>
      <dgm:spPr/>
      <dgm:t>
        <a:bodyPr/>
        <a:lstStyle/>
        <a:p>
          <a:r>
            <a:rPr lang="es-MX" baseline="0"/>
            <a:t>El modelo SaaS y su poca apertura</a:t>
          </a:r>
          <a:endParaRPr lang="en-US"/>
        </a:p>
      </dgm:t>
    </dgm:pt>
    <dgm:pt modelId="{A8FEC4B4-2D91-4215-8FD6-C585AF497ACB}" type="parTrans" cxnId="{3561B186-4336-47D3-9F25-E5F92ACE0E2D}">
      <dgm:prSet/>
      <dgm:spPr/>
      <dgm:t>
        <a:bodyPr/>
        <a:lstStyle/>
        <a:p>
          <a:endParaRPr lang="en-US"/>
        </a:p>
      </dgm:t>
    </dgm:pt>
    <dgm:pt modelId="{F6C81230-344A-4308-8943-FD3D5294B3D4}" type="sibTrans" cxnId="{3561B186-4336-47D3-9F25-E5F92ACE0E2D}">
      <dgm:prSet/>
      <dgm:spPr/>
      <dgm:t>
        <a:bodyPr/>
        <a:lstStyle/>
        <a:p>
          <a:endParaRPr lang="en-US"/>
        </a:p>
      </dgm:t>
    </dgm:pt>
    <dgm:pt modelId="{431B2188-ABBB-478F-9D41-D06474B0288B}" type="pres">
      <dgm:prSet presAssocID="{34FC1E56-3BE5-4CFA-B09D-9CA52BCC35F2}" presName="linear" presStyleCnt="0">
        <dgm:presLayoutVars>
          <dgm:animLvl val="lvl"/>
          <dgm:resizeHandles val="exact"/>
        </dgm:presLayoutVars>
      </dgm:prSet>
      <dgm:spPr/>
    </dgm:pt>
    <dgm:pt modelId="{431CEB92-D13A-492C-BCBC-2D0F58C82F09}" type="pres">
      <dgm:prSet presAssocID="{E0287AC4-93DC-40C1-9715-902343CBD2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7FAAA5-AAC8-4242-B656-E3F04B2F1E95}" type="pres">
      <dgm:prSet presAssocID="{2C452EB8-E20A-4450-85BD-192DABBA778C}" presName="spacer" presStyleCnt="0"/>
      <dgm:spPr/>
    </dgm:pt>
    <dgm:pt modelId="{F046C60C-0ADE-48EA-BAB6-F876F6FA0C70}" type="pres">
      <dgm:prSet presAssocID="{7762B530-5784-47D4-BDFD-4C2939256B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12D92F-2EB9-4D18-B692-E02E61F80FC2}" type="pres">
      <dgm:prSet presAssocID="{2387C8CA-DA01-4C88-B5DA-5C9F50BA59DA}" presName="spacer" presStyleCnt="0"/>
      <dgm:spPr/>
    </dgm:pt>
    <dgm:pt modelId="{37A6B914-19B9-4B54-86D2-3CE9C8B08C0E}" type="pres">
      <dgm:prSet presAssocID="{2FC9048D-75B0-4780-8C9B-3C57951051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3EB0AF-7E90-40B2-B9D4-AFC63F7FE586}" type="pres">
      <dgm:prSet presAssocID="{2B52ED22-FBD7-4F11-A874-CD2BCFA2F809}" presName="spacer" presStyleCnt="0"/>
      <dgm:spPr/>
    </dgm:pt>
    <dgm:pt modelId="{989ACB7F-614C-45EE-8B14-6B938A002782}" type="pres">
      <dgm:prSet presAssocID="{ABF0F254-2C18-4F60-A56B-BA9330178D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F0EB306-211B-4437-A070-4535A1C83859}" type="presOf" srcId="{7762B530-5784-47D4-BDFD-4C2939256BD2}" destId="{F046C60C-0ADE-48EA-BAB6-F876F6FA0C70}" srcOrd="0" destOrd="0" presId="urn:microsoft.com/office/officeart/2005/8/layout/vList2"/>
    <dgm:cxn modelId="{FEA2FD09-2A8E-4465-BB30-E4AD1830249F}" srcId="{34FC1E56-3BE5-4CFA-B09D-9CA52BCC35F2}" destId="{7762B530-5784-47D4-BDFD-4C2939256BD2}" srcOrd="1" destOrd="0" parTransId="{946DE679-0D24-4D00-8DC6-FA39F0F8A32E}" sibTransId="{2387C8CA-DA01-4C88-B5DA-5C9F50BA59DA}"/>
    <dgm:cxn modelId="{1F97FE29-38B5-47AF-8819-65ED86973764}" type="presOf" srcId="{ABF0F254-2C18-4F60-A56B-BA9330178D40}" destId="{989ACB7F-614C-45EE-8B14-6B938A002782}" srcOrd="0" destOrd="0" presId="urn:microsoft.com/office/officeart/2005/8/layout/vList2"/>
    <dgm:cxn modelId="{B7575B35-060D-46C6-9B59-398963077540}" type="presOf" srcId="{E0287AC4-93DC-40C1-9715-902343CBD2DD}" destId="{431CEB92-D13A-492C-BCBC-2D0F58C82F09}" srcOrd="0" destOrd="0" presId="urn:microsoft.com/office/officeart/2005/8/layout/vList2"/>
    <dgm:cxn modelId="{D1218F39-846E-49AA-97BD-B5055FE8A3A9}" type="presOf" srcId="{34FC1E56-3BE5-4CFA-B09D-9CA52BCC35F2}" destId="{431B2188-ABBB-478F-9D41-D06474B0288B}" srcOrd="0" destOrd="0" presId="urn:microsoft.com/office/officeart/2005/8/layout/vList2"/>
    <dgm:cxn modelId="{988C7A57-FC22-4DC8-8D73-F95263DF40FA}" srcId="{34FC1E56-3BE5-4CFA-B09D-9CA52BCC35F2}" destId="{2FC9048D-75B0-4780-8C9B-3C579510519B}" srcOrd="2" destOrd="0" parTransId="{CFD659BD-0D2B-40CF-94FD-2217E95D7040}" sibTransId="{2B52ED22-FBD7-4F11-A874-CD2BCFA2F809}"/>
    <dgm:cxn modelId="{3561B186-4336-47D3-9F25-E5F92ACE0E2D}" srcId="{34FC1E56-3BE5-4CFA-B09D-9CA52BCC35F2}" destId="{ABF0F254-2C18-4F60-A56B-BA9330178D40}" srcOrd="3" destOrd="0" parTransId="{A8FEC4B4-2D91-4215-8FD6-C585AF497ACB}" sibTransId="{F6C81230-344A-4308-8943-FD3D5294B3D4}"/>
    <dgm:cxn modelId="{C9FE3E8B-F8F7-4C35-AA83-0CCD0D084C8B}" type="presOf" srcId="{2FC9048D-75B0-4780-8C9B-3C579510519B}" destId="{37A6B914-19B9-4B54-86D2-3CE9C8B08C0E}" srcOrd="0" destOrd="0" presId="urn:microsoft.com/office/officeart/2005/8/layout/vList2"/>
    <dgm:cxn modelId="{A6E473D1-F065-4A95-A1B0-587D577969E4}" srcId="{34FC1E56-3BE5-4CFA-B09D-9CA52BCC35F2}" destId="{E0287AC4-93DC-40C1-9715-902343CBD2DD}" srcOrd="0" destOrd="0" parTransId="{7FD907D5-DD52-4C7C-A8BD-C5089F8C8C08}" sibTransId="{2C452EB8-E20A-4450-85BD-192DABBA778C}"/>
    <dgm:cxn modelId="{FBB39685-4BC3-42AE-866D-A7EDACF872A4}" type="presParOf" srcId="{431B2188-ABBB-478F-9D41-D06474B0288B}" destId="{431CEB92-D13A-492C-BCBC-2D0F58C82F09}" srcOrd="0" destOrd="0" presId="urn:microsoft.com/office/officeart/2005/8/layout/vList2"/>
    <dgm:cxn modelId="{C8FAB119-CCC5-416E-9F5D-4B4AC72DB73E}" type="presParOf" srcId="{431B2188-ABBB-478F-9D41-D06474B0288B}" destId="{D17FAAA5-AAC8-4242-B656-E3F04B2F1E95}" srcOrd="1" destOrd="0" presId="urn:microsoft.com/office/officeart/2005/8/layout/vList2"/>
    <dgm:cxn modelId="{6C9FFA44-EE06-41A5-B477-082EE9A8126D}" type="presParOf" srcId="{431B2188-ABBB-478F-9D41-D06474B0288B}" destId="{F046C60C-0ADE-48EA-BAB6-F876F6FA0C70}" srcOrd="2" destOrd="0" presId="urn:microsoft.com/office/officeart/2005/8/layout/vList2"/>
    <dgm:cxn modelId="{CE56B380-6776-4196-BB9B-C7AFBE554B27}" type="presParOf" srcId="{431B2188-ABBB-478F-9D41-D06474B0288B}" destId="{AA12D92F-2EB9-4D18-B692-E02E61F80FC2}" srcOrd="3" destOrd="0" presId="urn:microsoft.com/office/officeart/2005/8/layout/vList2"/>
    <dgm:cxn modelId="{036DB099-71F9-47D8-9365-2CF24B900FD0}" type="presParOf" srcId="{431B2188-ABBB-478F-9D41-D06474B0288B}" destId="{37A6B914-19B9-4B54-86D2-3CE9C8B08C0E}" srcOrd="4" destOrd="0" presId="urn:microsoft.com/office/officeart/2005/8/layout/vList2"/>
    <dgm:cxn modelId="{1DAC206E-685B-4358-8DE6-817AB31DAFC1}" type="presParOf" srcId="{431B2188-ABBB-478F-9D41-D06474B0288B}" destId="{BA3EB0AF-7E90-40B2-B9D4-AFC63F7FE586}" srcOrd="5" destOrd="0" presId="urn:microsoft.com/office/officeart/2005/8/layout/vList2"/>
    <dgm:cxn modelId="{E20AFCB8-B15A-465C-82B7-CDB0EFECD44A}" type="presParOf" srcId="{431B2188-ABBB-478F-9D41-D06474B0288B}" destId="{989ACB7F-614C-45EE-8B14-6B938A0027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D018F5-9816-4876-80E6-A360CFD57884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28B0962-6D5C-4920-9245-C026AEBE0BC3}">
      <dgm:prSet/>
      <dgm:spPr/>
      <dgm:t>
        <a:bodyPr/>
        <a:lstStyle/>
        <a:p>
          <a:r>
            <a:rPr lang="es-MX"/>
            <a:t>Casos de uso</a:t>
          </a:r>
          <a:endParaRPr lang="en-US"/>
        </a:p>
      </dgm:t>
    </dgm:pt>
    <dgm:pt modelId="{4DDEAFDA-DD13-4E9B-BA43-74ADDE16CEF2}" type="parTrans" cxnId="{4BE922D1-7044-4E8A-97E1-13206B9FC25F}">
      <dgm:prSet/>
      <dgm:spPr/>
      <dgm:t>
        <a:bodyPr/>
        <a:lstStyle/>
        <a:p>
          <a:endParaRPr lang="en-US"/>
        </a:p>
      </dgm:t>
    </dgm:pt>
    <dgm:pt modelId="{843BBA05-D025-455C-9C66-22A75ACE744F}" type="sibTrans" cxnId="{4BE922D1-7044-4E8A-97E1-13206B9FC25F}">
      <dgm:prSet/>
      <dgm:spPr/>
      <dgm:t>
        <a:bodyPr/>
        <a:lstStyle/>
        <a:p>
          <a:endParaRPr lang="en-US"/>
        </a:p>
      </dgm:t>
    </dgm:pt>
    <dgm:pt modelId="{EAC4E1A4-8615-47EE-9F2E-459DC907CABA}">
      <dgm:prSet/>
      <dgm:spPr/>
      <dgm:t>
        <a:bodyPr/>
        <a:lstStyle/>
        <a:p>
          <a:r>
            <a:rPr lang="es-MX"/>
            <a:t>Asegura óptima gestión de inventario en tiempo real.</a:t>
          </a:r>
          <a:endParaRPr lang="en-US"/>
        </a:p>
      </dgm:t>
    </dgm:pt>
    <dgm:pt modelId="{2F01C615-96D8-424D-8BB3-0DB701092718}" type="parTrans" cxnId="{FD2AF4DB-46A6-49F1-98BF-FB814147B084}">
      <dgm:prSet/>
      <dgm:spPr/>
      <dgm:t>
        <a:bodyPr/>
        <a:lstStyle/>
        <a:p>
          <a:endParaRPr lang="en-US"/>
        </a:p>
      </dgm:t>
    </dgm:pt>
    <dgm:pt modelId="{50474FEE-BA62-4832-82E5-5F76688AC4C1}" type="sibTrans" cxnId="{FD2AF4DB-46A6-49F1-98BF-FB814147B084}">
      <dgm:prSet/>
      <dgm:spPr/>
      <dgm:t>
        <a:bodyPr/>
        <a:lstStyle/>
        <a:p>
          <a:endParaRPr lang="en-US"/>
        </a:p>
      </dgm:t>
    </dgm:pt>
    <dgm:pt modelId="{52A3877C-8FF7-471C-A064-EE5E494E50C3}">
      <dgm:prSet/>
      <dgm:spPr/>
      <dgm:t>
        <a:bodyPr/>
        <a:lstStyle/>
        <a:p>
          <a:r>
            <a:rPr lang="es-MX"/>
            <a:t>Permite el acceso y uso de soluciones para facturación, preparación de pedidos y gestión de almacén.</a:t>
          </a:r>
          <a:endParaRPr lang="en-US"/>
        </a:p>
      </dgm:t>
    </dgm:pt>
    <dgm:pt modelId="{50BF4B49-7364-4899-80F8-F1E342E5D96F}" type="parTrans" cxnId="{D54ADFD0-2BB4-4833-8348-FC681EB5333A}">
      <dgm:prSet/>
      <dgm:spPr/>
      <dgm:t>
        <a:bodyPr/>
        <a:lstStyle/>
        <a:p>
          <a:endParaRPr lang="en-US"/>
        </a:p>
      </dgm:t>
    </dgm:pt>
    <dgm:pt modelId="{97A58448-A4F3-469C-9B7A-3A2E1117C348}" type="sibTrans" cxnId="{D54ADFD0-2BB4-4833-8348-FC681EB5333A}">
      <dgm:prSet/>
      <dgm:spPr/>
      <dgm:t>
        <a:bodyPr/>
        <a:lstStyle/>
        <a:p>
          <a:endParaRPr lang="en-US"/>
        </a:p>
      </dgm:t>
    </dgm:pt>
    <dgm:pt modelId="{0936497F-4E42-41C7-9A43-1244BEF57446}">
      <dgm:prSet/>
      <dgm:spPr/>
      <dgm:t>
        <a:bodyPr/>
        <a:lstStyle/>
        <a:p>
          <a:r>
            <a:rPr lang="es-MX"/>
            <a:t>Interacción coordinada entre herramientas de gestión logística, como Sistemas WMS y software para transporte.</a:t>
          </a:r>
          <a:endParaRPr lang="en-US"/>
        </a:p>
      </dgm:t>
    </dgm:pt>
    <dgm:pt modelId="{F28A496E-70CD-40F7-8163-237ADB1E0ADC}" type="parTrans" cxnId="{F211FCC5-7E01-4B3F-8882-F7BE5DC81467}">
      <dgm:prSet/>
      <dgm:spPr/>
      <dgm:t>
        <a:bodyPr/>
        <a:lstStyle/>
        <a:p>
          <a:endParaRPr lang="en-US"/>
        </a:p>
      </dgm:t>
    </dgm:pt>
    <dgm:pt modelId="{DF038605-FEC0-4038-AAB7-D60E1D663C45}" type="sibTrans" cxnId="{F211FCC5-7E01-4B3F-8882-F7BE5DC81467}">
      <dgm:prSet/>
      <dgm:spPr/>
      <dgm:t>
        <a:bodyPr/>
        <a:lstStyle/>
        <a:p>
          <a:endParaRPr lang="en-US"/>
        </a:p>
      </dgm:t>
    </dgm:pt>
    <dgm:pt modelId="{12FA9237-6B8B-4B4E-A368-3B36D4E5760B}">
      <dgm:prSet/>
      <dgm:spPr/>
      <dgm:t>
        <a:bodyPr/>
        <a:lstStyle/>
        <a:p>
          <a:r>
            <a:rPr lang="es-MX"/>
            <a:t>Seguimiento y monitoreo en tiempo real de las operaciones de la última milla.</a:t>
          </a:r>
          <a:endParaRPr lang="en-US"/>
        </a:p>
      </dgm:t>
    </dgm:pt>
    <dgm:pt modelId="{CCE5E140-7541-42DB-8609-412917292B6E}" type="parTrans" cxnId="{3E5D1927-0A99-4EA3-884D-12FC67BB2518}">
      <dgm:prSet/>
      <dgm:spPr/>
      <dgm:t>
        <a:bodyPr/>
        <a:lstStyle/>
        <a:p>
          <a:endParaRPr lang="en-US"/>
        </a:p>
      </dgm:t>
    </dgm:pt>
    <dgm:pt modelId="{7A905FEF-4E74-43E2-A1BC-F0CCB9203EA3}" type="sibTrans" cxnId="{3E5D1927-0A99-4EA3-884D-12FC67BB2518}">
      <dgm:prSet/>
      <dgm:spPr/>
      <dgm:t>
        <a:bodyPr/>
        <a:lstStyle/>
        <a:p>
          <a:endParaRPr lang="en-US"/>
        </a:p>
      </dgm:t>
    </dgm:pt>
    <dgm:pt modelId="{CD95F923-2493-435C-833B-440772197B9D}">
      <dgm:prSet/>
      <dgm:spPr/>
      <dgm:t>
        <a:bodyPr/>
        <a:lstStyle/>
        <a:p>
          <a:r>
            <a:rPr lang="es-MX"/>
            <a:t>En caso de que tengan varios almacenes, estos ejemplos de servicios cloud garantizan sincronización entre los stocks y las operaciones en los mismos.</a:t>
          </a:r>
          <a:endParaRPr lang="en-US"/>
        </a:p>
      </dgm:t>
    </dgm:pt>
    <dgm:pt modelId="{369C74A0-8632-4E89-B477-AABE42CE1961}" type="parTrans" cxnId="{0C7FEF66-4536-4595-99B0-A7168C4C37F0}">
      <dgm:prSet/>
      <dgm:spPr/>
      <dgm:t>
        <a:bodyPr/>
        <a:lstStyle/>
        <a:p>
          <a:endParaRPr lang="en-US"/>
        </a:p>
      </dgm:t>
    </dgm:pt>
    <dgm:pt modelId="{38007604-55D1-4607-9CF0-F913FEDF0D9A}" type="sibTrans" cxnId="{0C7FEF66-4536-4595-99B0-A7168C4C37F0}">
      <dgm:prSet/>
      <dgm:spPr/>
      <dgm:t>
        <a:bodyPr/>
        <a:lstStyle/>
        <a:p>
          <a:endParaRPr lang="en-US"/>
        </a:p>
      </dgm:t>
    </dgm:pt>
    <dgm:pt modelId="{411174D3-ED48-4636-BDC5-12D45AA2545F}">
      <dgm:prSet/>
      <dgm:spPr/>
      <dgm:t>
        <a:bodyPr/>
        <a:lstStyle/>
        <a:p>
          <a:r>
            <a:rPr lang="es-MX"/>
            <a:t>Ventajas que le podemos ofrecer:</a:t>
          </a:r>
          <a:endParaRPr lang="en-US"/>
        </a:p>
      </dgm:t>
    </dgm:pt>
    <dgm:pt modelId="{2D68E4EE-9465-4D52-93D5-A04F7C4EE5E2}" type="parTrans" cxnId="{604C669A-9746-4B41-9354-80A30C817CFC}">
      <dgm:prSet/>
      <dgm:spPr/>
      <dgm:t>
        <a:bodyPr/>
        <a:lstStyle/>
        <a:p>
          <a:endParaRPr lang="en-US"/>
        </a:p>
      </dgm:t>
    </dgm:pt>
    <dgm:pt modelId="{E2004464-4E98-46B3-95E1-5106FF267904}" type="sibTrans" cxnId="{604C669A-9746-4B41-9354-80A30C817CFC}">
      <dgm:prSet/>
      <dgm:spPr/>
      <dgm:t>
        <a:bodyPr/>
        <a:lstStyle/>
        <a:p>
          <a:endParaRPr lang="en-US"/>
        </a:p>
      </dgm:t>
    </dgm:pt>
    <dgm:pt modelId="{9B57CB23-8F46-4818-8638-9274F12B703F}">
      <dgm:prSet/>
      <dgm:spPr/>
      <dgm:t>
        <a:bodyPr/>
        <a:lstStyle/>
        <a:p>
          <a:r>
            <a:rPr lang="es-MX"/>
            <a:t>Rápida implementación del sistema logístico de acuerdo con las características de la nube.</a:t>
          </a:r>
          <a:endParaRPr lang="en-US"/>
        </a:p>
      </dgm:t>
    </dgm:pt>
    <dgm:pt modelId="{D048F52C-A181-4E15-B9BE-B6540B6DCBDD}" type="parTrans" cxnId="{2E0D0E92-EF06-4FA0-8939-47C2AE0456D3}">
      <dgm:prSet/>
      <dgm:spPr/>
      <dgm:t>
        <a:bodyPr/>
        <a:lstStyle/>
        <a:p>
          <a:endParaRPr lang="en-US"/>
        </a:p>
      </dgm:t>
    </dgm:pt>
    <dgm:pt modelId="{0274E059-0A19-4F59-8F08-DAF4A53F9121}" type="sibTrans" cxnId="{2E0D0E92-EF06-4FA0-8939-47C2AE0456D3}">
      <dgm:prSet/>
      <dgm:spPr/>
      <dgm:t>
        <a:bodyPr/>
        <a:lstStyle/>
        <a:p>
          <a:endParaRPr lang="en-US"/>
        </a:p>
      </dgm:t>
    </dgm:pt>
    <dgm:pt modelId="{F54E4E63-88BD-4EC6-B682-6739ECC0ED99}">
      <dgm:prSet/>
      <dgm:spPr/>
      <dgm:t>
        <a:bodyPr/>
        <a:lstStyle/>
        <a:p>
          <a:r>
            <a:rPr lang="es-MX"/>
            <a:t>Liberación de los profesionales de la empresa de las operaciones logísticas, delegándolas al proveedor en la nube.</a:t>
          </a:r>
          <a:endParaRPr lang="en-US"/>
        </a:p>
      </dgm:t>
    </dgm:pt>
    <dgm:pt modelId="{39D8C0E1-0982-4938-8E10-48BE9567CA67}" type="parTrans" cxnId="{1E0EE0E6-F1DF-49D0-A2DD-39A6FE0B97E0}">
      <dgm:prSet/>
      <dgm:spPr/>
      <dgm:t>
        <a:bodyPr/>
        <a:lstStyle/>
        <a:p>
          <a:endParaRPr lang="en-US"/>
        </a:p>
      </dgm:t>
    </dgm:pt>
    <dgm:pt modelId="{0AEC7A51-DE63-4D66-A325-6340B2D6AC3E}" type="sibTrans" cxnId="{1E0EE0E6-F1DF-49D0-A2DD-39A6FE0B97E0}">
      <dgm:prSet/>
      <dgm:spPr/>
      <dgm:t>
        <a:bodyPr/>
        <a:lstStyle/>
        <a:p>
          <a:endParaRPr lang="en-US"/>
        </a:p>
      </dgm:t>
    </dgm:pt>
    <dgm:pt modelId="{02409E6B-8F84-401C-B90A-B25D1BF6937C}">
      <dgm:prSet/>
      <dgm:spPr/>
      <dgm:t>
        <a:bodyPr/>
        <a:lstStyle/>
        <a:p>
          <a:r>
            <a:rPr lang="es-MX"/>
            <a:t>Disposición de un número variable de licencias.</a:t>
          </a:r>
          <a:endParaRPr lang="en-US"/>
        </a:p>
      </dgm:t>
    </dgm:pt>
    <dgm:pt modelId="{F9BA8E3D-DC18-4908-BA36-BC67A34646A7}" type="parTrans" cxnId="{71677683-C5AB-44DA-9E69-31D937C0C2A8}">
      <dgm:prSet/>
      <dgm:spPr/>
      <dgm:t>
        <a:bodyPr/>
        <a:lstStyle/>
        <a:p>
          <a:endParaRPr lang="en-US"/>
        </a:p>
      </dgm:t>
    </dgm:pt>
    <dgm:pt modelId="{D04D166A-C81E-4936-A32D-7A2B8E195DF5}" type="sibTrans" cxnId="{71677683-C5AB-44DA-9E69-31D937C0C2A8}">
      <dgm:prSet/>
      <dgm:spPr/>
      <dgm:t>
        <a:bodyPr/>
        <a:lstStyle/>
        <a:p>
          <a:endParaRPr lang="en-US"/>
        </a:p>
      </dgm:t>
    </dgm:pt>
    <dgm:pt modelId="{47AFEA64-643C-4265-8B7B-F2BF42318D3D}" type="pres">
      <dgm:prSet presAssocID="{DAD018F5-9816-4876-80E6-A360CFD57884}" presName="linear" presStyleCnt="0">
        <dgm:presLayoutVars>
          <dgm:dir/>
          <dgm:animLvl val="lvl"/>
          <dgm:resizeHandles val="exact"/>
        </dgm:presLayoutVars>
      </dgm:prSet>
      <dgm:spPr/>
    </dgm:pt>
    <dgm:pt modelId="{27F63A33-DF5F-4897-9F6E-A03CBCC42D39}" type="pres">
      <dgm:prSet presAssocID="{F28B0962-6D5C-4920-9245-C026AEBE0BC3}" presName="parentLin" presStyleCnt="0"/>
      <dgm:spPr/>
    </dgm:pt>
    <dgm:pt modelId="{2C7380B5-A004-4AE3-B4F8-B682B3CED537}" type="pres">
      <dgm:prSet presAssocID="{F28B0962-6D5C-4920-9245-C026AEBE0BC3}" presName="parentLeftMargin" presStyleLbl="node1" presStyleIdx="0" presStyleCnt="2"/>
      <dgm:spPr/>
    </dgm:pt>
    <dgm:pt modelId="{357E7DCA-CE1A-476C-A17A-33674A15E15B}" type="pres">
      <dgm:prSet presAssocID="{F28B0962-6D5C-4920-9245-C026AEBE0B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2642F1-D84D-448F-94B5-EF6698F497CF}" type="pres">
      <dgm:prSet presAssocID="{F28B0962-6D5C-4920-9245-C026AEBE0BC3}" presName="negativeSpace" presStyleCnt="0"/>
      <dgm:spPr/>
    </dgm:pt>
    <dgm:pt modelId="{A751DE8C-C549-4FA5-811D-D2A784DA10B4}" type="pres">
      <dgm:prSet presAssocID="{F28B0962-6D5C-4920-9245-C026AEBE0BC3}" presName="childText" presStyleLbl="conFgAcc1" presStyleIdx="0" presStyleCnt="2">
        <dgm:presLayoutVars>
          <dgm:bulletEnabled val="1"/>
        </dgm:presLayoutVars>
      </dgm:prSet>
      <dgm:spPr/>
    </dgm:pt>
    <dgm:pt modelId="{8E978D90-C327-49A3-975C-73889F3DF90B}" type="pres">
      <dgm:prSet presAssocID="{843BBA05-D025-455C-9C66-22A75ACE744F}" presName="spaceBetweenRectangles" presStyleCnt="0"/>
      <dgm:spPr/>
    </dgm:pt>
    <dgm:pt modelId="{6147F8AC-B2E0-4C0A-9AF8-4F66A58ABD97}" type="pres">
      <dgm:prSet presAssocID="{411174D3-ED48-4636-BDC5-12D45AA2545F}" presName="parentLin" presStyleCnt="0"/>
      <dgm:spPr/>
    </dgm:pt>
    <dgm:pt modelId="{477EC334-CDFE-46C5-8BE6-E68E6D2E8C5A}" type="pres">
      <dgm:prSet presAssocID="{411174D3-ED48-4636-BDC5-12D45AA2545F}" presName="parentLeftMargin" presStyleLbl="node1" presStyleIdx="0" presStyleCnt="2"/>
      <dgm:spPr/>
    </dgm:pt>
    <dgm:pt modelId="{6C2B9A38-6473-4EFF-9609-7881250499A1}" type="pres">
      <dgm:prSet presAssocID="{411174D3-ED48-4636-BDC5-12D45AA254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AED1F5-E40C-4EF6-903E-0FBAF8AE78BC}" type="pres">
      <dgm:prSet presAssocID="{411174D3-ED48-4636-BDC5-12D45AA2545F}" presName="negativeSpace" presStyleCnt="0"/>
      <dgm:spPr/>
    </dgm:pt>
    <dgm:pt modelId="{46E72BFF-3D33-4CC5-8962-DC2305448E63}" type="pres">
      <dgm:prSet presAssocID="{411174D3-ED48-4636-BDC5-12D45AA254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26D3A01-DA24-48B8-B696-EEA985B40F3B}" type="presOf" srcId="{411174D3-ED48-4636-BDC5-12D45AA2545F}" destId="{6C2B9A38-6473-4EFF-9609-7881250499A1}" srcOrd="1" destOrd="0" presId="urn:microsoft.com/office/officeart/2005/8/layout/list1"/>
    <dgm:cxn modelId="{2338CD13-9639-4B1A-8E77-0F7AC14EBB1A}" type="presOf" srcId="{CD95F923-2493-435C-833B-440772197B9D}" destId="{A751DE8C-C549-4FA5-811D-D2A784DA10B4}" srcOrd="0" destOrd="4" presId="urn:microsoft.com/office/officeart/2005/8/layout/list1"/>
    <dgm:cxn modelId="{4E09331B-1767-4142-B0D9-CB9E33AB651C}" type="presOf" srcId="{52A3877C-8FF7-471C-A064-EE5E494E50C3}" destId="{A751DE8C-C549-4FA5-811D-D2A784DA10B4}" srcOrd="0" destOrd="1" presId="urn:microsoft.com/office/officeart/2005/8/layout/list1"/>
    <dgm:cxn modelId="{A48CBF1C-73EA-4D41-8D29-D2D233E93EA8}" type="presOf" srcId="{9B57CB23-8F46-4818-8638-9274F12B703F}" destId="{46E72BFF-3D33-4CC5-8962-DC2305448E63}" srcOrd="0" destOrd="0" presId="urn:microsoft.com/office/officeart/2005/8/layout/list1"/>
    <dgm:cxn modelId="{FDA17B24-B9D1-4BFB-8CF1-89B2029D0BE0}" type="presOf" srcId="{F54E4E63-88BD-4EC6-B682-6739ECC0ED99}" destId="{46E72BFF-3D33-4CC5-8962-DC2305448E63}" srcOrd="0" destOrd="1" presId="urn:microsoft.com/office/officeart/2005/8/layout/list1"/>
    <dgm:cxn modelId="{3E5D1927-0A99-4EA3-884D-12FC67BB2518}" srcId="{F28B0962-6D5C-4920-9245-C026AEBE0BC3}" destId="{12FA9237-6B8B-4B4E-A368-3B36D4E5760B}" srcOrd="3" destOrd="0" parTransId="{CCE5E140-7541-42DB-8609-412917292B6E}" sibTransId="{7A905FEF-4E74-43E2-A1BC-F0CCB9203EA3}"/>
    <dgm:cxn modelId="{BA7E4633-81D8-41FB-8CB5-41C656ECF745}" type="presOf" srcId="{DAD018F5-9816-4876-80E6-A360CFD57884}" destId="{47AFEA64-643C-4265-8B7B-F2BF42318D3D}" srcOrd="0" destOrd="0" presId="urn:microsoft.com/office/officeart/2005/8/layout/list1"/>
    <dgm:cxn modelId="{0C7FEF66-4536-4595-99B0-A7168C4C37F0}" srcId="{F28B0962-6D5C-4920-9245-C026AEBE0BC3}" destId="{CD95F923-2493-435C-833B-440772197B9D}" srcOrd="4" destOrd="0" parTransId="{369C74A0-8632-4E89-B477-AABE42CE1961}" sibTransId="{38007604-55D1-4607-9CF0-F913FEDF0D9A}"/>
    <dgm:cxn modelId="{71677683-C5AB-44DA-9E69-31D937C0C2A8}" srcId="{411174D3-ED48-4636-BDC5-12D45AA2545F}" destId="{02409E6B-8F84-401C-B90A-B25D1BF6937C}" srcOrd="2" destOrd="0" parTransId="{F9BA8E3D-DC18-4908-BA36-BC67A34646A7}" sibTransId="{D04D166A-C81E-4936-A32D-7A2B8E195DF5}"/>
    <dgm:cxn modelId="{76152E8D-779D-45D2-8E1F-C7818549E102}" type="presOf" srcId="{0936497F-4E42-41C7-9A43-1244BEF57446}" destId="{A751DE8C-C549-4FA5-811D-D2A784DA10B4}" srcOrd="0" destOrd="2" presId="urn:microsoft.com/office/officeart/2005/8/layout/list1"/>
    <dgm:cxn modelId="{2E0D0E92-EF06-4FA0-8939-47C2AE0456D3}" srcId="{411174D3-ED48-4636-BDC5-12D45AA2545F}" destId="{9B57CB23-8F46-4818-8638-9274F12B703F}" srcOrd="0" destOrd="0" parTransId="{D048F52C-A181-4E15-B9BE-B6540B6DCBDD}" sibTransId="{0274E059-0A19-4F59-8F08-DAF4A53F9121}"/>
    <dgm:cxn modelId="{604C669A-9746-4B41-9354-80A30C817CFC}" srcId="{DAD018F5-9816-4876-80E6-A360CFD57884}" destId="{411174D3-ED48-4636-BDC5-12D45AA2545F}" srcOrd="1" destOrd="0" parTransId="{2D68E4EE-9465-4D52-93D5-A04F7C4EE5E2}" sibTransId="{E2004464-4E98-46B3-95E1-5106FF267904}"/>
    <dgm:cxn modelId="{BD58F0B1-CB19-4914-803D-AFE7890185FF}" type="presOf" srcId="{12FA9237-6B8B-4B4E-A368-3B36D4E5760B}" destId="{A751DE8C-C549-4FA5-811D-D2A784DA10B4}" srcOrd="0" destOrd="3" presId="urn:microsoft.com/office/officeart/2005/8/layout/list1"/>
    <dgm:cxn modelId="{4861A3B4-9B8F-47F9-BBFA-4A7313E35A8D}" type="presOf" srcId="{411174D3-ED48-4636-BDC5-12D45AA2545F}" destId="{477EC334-CDFE-46C5-8BE6-E68E6D2E8C5A}" srcOrd="0" destOrd="0" presId="urn:microsoft.com/office/officeart/2005/8/layout/list1"/>
    <dgm:cxn modelId="{F211FCC5-7E01-4B3F-8882-F7BE5DC81467}" srcId="{F28B0962-6D5C-4920-9245-C026AEBE0BC3}" destId="{0936497F-4E42-41C7-9A43-1244BEF57446}" srcOrd="2" destOrd="0" parTransId="{F28A496E-70CD-40F7-8163-237ADB1E0ADC}" sibTransId="{DF038605-FEC0-4038-AAB7-D60E1D663C45}"/>
    <dgm:cxn modelId="{F82C9ECE-38DA-4F9C-9CC6-F5010E0C4269}" type="presOf" srcId="{F28B0962-6D5C-4920-9245-C026AEBE0BC3}" destId="{2C7380B5-A004-4AE3-B4F8-B682B3CED537}" srcOrd="0" destOrd="0" presId="urn:microsoft.com/office/officeart/2005/8/layout/list1"/>
    <dgm:cxn modelId="{D54ADFD0-2BB4-4833-8348-FC681EB5333A}" srcId="{F28B0962-6D5C-4920-9245-C026AEBE0BC3}" destId="{52A3877C-8FF7-471C-A064-EE5E494E50C3}" srcOrd="1" destOrd="0" parTransId="{50BF4B49-7364-4899-80F8-F1E342E5D96F}" sibTransId="{97A58448-A4F3-469C-9B7A-3A2E1117C348}"/>
    <dgm:cxn modelId="{4BE922D1-7044-4E8A-97E1-13206B9FC25F}" srcId="{DAD018F5-9816-4876-80E6-A360CFD57884}" destId="{F28B0962-6D5C-4920-9245-C026AEBE0BC3}" srcOrd="0" destOrd="0" parTransId="{4DDEAFDA-DD13-4E9B-BA43-74ADDE16CEF2}" sibTransId="{843BBA05-D025-455C-9C66-22A75ACE744F}"/>
    <dgm:cxn modelId="{8ADE56D4-F97B-4409-9968-BE985BBF1CA6}" type="presOf" srcId="{F28B0962-6D5C-4920-9245-C026AEBE0BC3}" destId="{357E7DCA-CE1A-476C-A17A-33674A15E15B}" srcOrd="1" destOrd="0" presId="urn:microsoft.com/office/officeart/2005/8/layout/list1"/>
    <dgm:cxn modelId="{FD2AF4DB-46A6-49F1-98BF-FB814147B084}" srcId="{F28B0962-6D5C-4920-9245-C026AEBE0BC3}" destId="{EAC4E1A4-8615-47EE-9F2E-459DC907CABA}" srcOrd="0" destOrd="0" parTransId="{2F01C615-96D8-424D-8BB3-0DB701092718}" sibTransId="{50474FEE-BA62-4832-82E5-5F76688AC4C1}"/>
    <dgm:cxn modelId="{1E0EE0E6-F1DF-49D0-A2DD-39A6FE0B97E0}" srcId="{411174D3-ED48-4636-BDC5-12D45AA2545F}" destId="{F54E4E63-88BD-4EC6-B682-6739ECC0ED99}" srcOrd="1" destOrd="0" parTransId="{39D8C0E1-0982-4938-8E10-48BE9567CA67}" sibTransId="{0AEC7A51-DE63-4D66-A325-6340B2D6AC3E}"/>
    <dgm:cxn modelId="{ABECEAF1-A103-433F-A4B8-1C2DB182F222}" type="presOf" srcId="{EAC4E1A4-8615-47EE-9F2E-459DC907CABA}" destId="{A751DE8C-C549-4FA5-811D-D2A784DA10B4}" srcOrd="0" destOrd="0" presId="urn:microsoft.com/office/officeart/2005/8/layout/list1"/>
    <dgm:cxn modelId="{4A4074F7-E9B4-477D-A56E-E51BF0ED03BD}" type="presOf" srcId="{02409E6B-8F84-401C-B90A-B25D1BF6937C}" destId="{46E72BFF-3D33-4CC5-8962-DC2305448E63}" srcOrd="0" destOrd="2" presId="urn:microsoft.com/office/officeart/2005/8/layout/list1"/>
    <dgm:cxn modelId="{A6954C93-8B69-4A7C-8DA7-CEFBB1B6FB88}" type="presParOf" srcId="{47AFEA64-643C-4265-8B7B-F2BF42318D3D}" destId="{27F63A33-DF5F-4897-9F6E-A03CBCC42D39}" srcOrd="0" destOrd="0" presId="urn:microsoft.com/office/officeart/2005/8/layout/list1"/>
    <dgm:cxn modelId="{0B849E41-A0EB-417B-9B4B-F29AF5F6314A}" type="presParOf" srcId="{27F63A33-DF5F-4897-9F6E-A03CBCC42D39}" destId="{2C7380B5-A004-4AE3-B4F8-B682B3CED537}" srcOrd="0" destOrd="0" presId="urn:microsoft.com/office/officeart/2005/8/layout/list1"/>
    <dgm:cxn modelId="{7B528CA1-7EA4-4DF3-93BC-EB5C7CD3A5E5}" type="presParOf" srcId="{27F63A33-DF5F-4897-9F6E-A03CBCC42D39}" destId="{357E7DCA-CE1A-476C-A17A-33674A15E15B}" srcOrd="1" destOrd="0" presId="urn:microsoft.com/office/officeart/2005/8/layout/list1"/>
    <dgm:cxn modelId="{D05DCC97-0B95-420A-9907-4C8F9E8553C6}" type="presParOf" srcId="{47AFEA64-643C-4265-8B7B-F2BF42318D3D}" destId="{522642F1-D84D-448F-94B5-EF6698F497CF}" srcOrd="1" destOrd="0" presId="urn:microsoft.com/office/officeart/2005/8/layout/list1"/>
    <dgm:cxn modelId="{45F541DA-47C0-4C12-8356-1A561CE80167}" type="presParOf" srcId="{47AFEA64-643C-4265-8B7B-F2BF42318D3D}" destId="{A751DE8C-C549-4FA5-811D-D2A784DA10B4}" srcOrd="2" destOrd="0" presId="urn:microsoft.com/office/officeart/2005/8/layout/list1"/>
    <dgm:cxn modelId="{35FDFF5B-9F2D-46AB-98DC-8033DC60BDD1}" type="presParOf" srcId="{47AFEA64-643C-4265-8B7B-F2BF42318D3D}" destId="{8E978D90-C327-49A3-975C-73889F3DF90B}" srcOrd="3" destOrd="0" presId="urn:microsoft.com/office/officeart/2005/8/layout/list1"/>
    <dgm:cxn modelId="{CF4379D1-4523-4ACB-A287-84151E98B7EC}" type="presParOf" srcId="{47AFEA64-643C-4265-8B7B-F2BF42318D3D}" destId="{6147F8AC-B2E0-4C0A-9AF8-4F66A58ABD97}" srcOrd="4" destOrd="0" presId="urn:microsoft.com/office/officeart/2005/8/layout/list1"/>
    <dgm:cxn modelId="{C5D72483-FB44-4DE6-B2DF-562AD9F63F1A}" type="presParOf" srcId="{6147F8AC-B2E0-4C0A-9AF8-4F66A58ABD97}" destId="{477EC334-CDFE-46C5-8BE6-E68E6D2E8C5A}" srcOrd="0" destOrd="0" presId="urn:microsoft.com/office/officeart/2005/8/layout/list1"/>
    <dgm:cxn modelId="{19C2F1D6-BCAB-4F1C-A0C9-FF7A0B6B8FB6}" type="presParOf" srcId="{6147F8AC-B2E0-4C0A-9AF8-4F66A58ABD97}" destId="{6C2B9A38-6473-4EFF-9609-7881250499A1}" srcOrd="1" destOrd="0" presId="urn:microsoft.com/office/officeart/2005/8/layout/list1"/>
    <dgm:cxn modelId="{7393CE12-FB95-412F-B8AA-D33CFCC80FDE}" type="presParOf" srcId="{47AFEA64-643C-4265-8B7B-F2BF42318D3D}" destId="{E2AED1F5-E40C-4EF6-903E-0FBAF8AE78BC}" srcOrd="5" destOrd="0" presId="urn:microsoft.com/office/officeart/2005/8/layout/list1"/>
    <dgm:cxn modelId="{A1828D96-8EF5-4C2A-A71C-69D2DA8C5A51}" type="presParOf" srcId="{47AFEA64-643C-4265-8B7B-F2BF42318D3D}" destId="{46E72BFF-3D33-4CC5-8962-DC2305448E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C5C576-9942-42B8-B800-0DB6E17549F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5DC9F0-F2D8-4F94-9DB0-DF3534923021}">
      <dgm:prSet/>
      <dgm:spPr/>
      <dgm:t>
        <a:bodyPr/>
        <a:lstStyle/>
        <a:p>
          <a:r>
            <a:rPr lang="es-AR" baseline="0"/>
            <a:t>Amazon Web Services</a:t>
          </a:r>
          <a:endParaRPr lang="en-US"/>
        </a:p>
      </dgm:t>
    </dgm:pt>
    <dgm:pt modelId="{56F4F36F-40F0-4E73-BE92-01024575C23F}" type="parTrans" cxnId="{A3CED437-85BC-4220-8F9B-9D1EC656C916}">
      <dgm:prSet/>
      <dgm:spPr/>
      <dgm:t>
        <a:bodyPr/>
        <a:lstStyle/>
        <a:p>
          <a:endParaRPr lang="en-US"/>
        </a:p>
      </dgm:t>
    </dgm:pt>
    <dgm:pt modelId="{59F27F18-2B43-4B5A-B0D7-75FD45C53909}" type="sibTrans" cxnId="{A3CED437-85BC-4220-8F9B-9D1EC656C916}">
      <dgm:prSet/>
      <dgm:spPr/>
      <dgm:t>
        <a:bodyPr/>
        <a:lstStyle/>
        <a:p>
          <a:endParaRPr lang="en-US"/>
        </a:p>
      </dgm:t>
    </dgm:pt>
    <dgm:pt modelId="{21A9B8CA-04B1-46ED-8795-123F8E526532}">
      <dgm:prSet/>
      <dgm:spPr/>
      <dgm:t>
        <a:bodyPr/>
        <a:lstStyle/>
        <a:p>
          <a:r>
            <a:rPr lang="es-AR" baseline="0"/>
            <a:t>Google Cloud Platform</a:t>
          </a:r>
          <a:endParaRPr lang="en-US"/>
        </a:p>
      </dgm:t>
    </dgm:pt>
    <dgm:pt modelId="{3B344F43-39BC-4FDB-8A1A-9A8F09985DEF}" type="parTrans" cxnId="{713CD406-9CF7-47C7-91E4-4B4C15EC1DC9}">
      <dgm:prSet/>
      <dgm:spPr/>
      <dgm:t>
        <a:bodyPr/>
        <a:lstStyle/>
        <a:p>
          <a:endParaRPr lang="en-US"/>
        </a:p>
      </dgm:t>
    </dgm:pt>
    <dgm:pt modelId="{3A41FD3D-26D6-4D84-80A5-A5CBB7EA7AA7}" type="sibTrans" cxnId="{713CD406-9CF7-47C7-91E4-4B4C15EC1DC9}">
      <dgm:prSet/>
      <dgm:spPr/>
      <dgm:t>
        <a:bodyPr/>
        <a:lstStyle/>
        <a:p>
          <a:endParaRPr lang="en-US"/>
        </a:p>
      </dgm:t>
    </dgm:pt>
    <dgm:pt modelId="{43C12639-3447-4D97-9E54-35ED5F595FB6}">
      <dgm:prSet/>
      <dgm:spPr/>
      <dgm:t>
        <a:bodyPr/>
        <a:lstStyle/>
        <a:p>
          <a:r>
            <a:rPr lang="es-AR" baseline="0"/>
            <a:t>Microsoft Azure</a:t>
          </a:r>
          <a:endParaRPr lang="en-US"/>
        </a:p>
      </dgm:t>
    </dgm:pt>
    <dgm:pt modelId="{6B4DC576-50F5-4D64-8928-E3E2FB3A3AC9}" type="parTrans" cxnId="{24533A14-C0AC-4AC4-8D33-6C5BB8654D04}">
      <dgm:prSet/>
      <dgm:spPr/>
      <dgm:t>
        <a:bodyPr/>
        <a:lstStyle/>
        <a:p>
          <a:endParaRPr lang="en-US"/>
        </a:p>
      </dgm:t>
    </dgm:pt>
    <dgm:pt modelId="{58E572A6-6FF4-492D-8239-1E1651DF83E2}" type="sibTrans" cxnId="{24533A14-C0AC-4AC4-8D33-6C5BB8654D04}">
      <dgm:prSet/>
      <dgm:spPr/>
      <dgm:t>
        <a:bodyPr/>
        <a:lstStyle/>
        <a:p>
          <a:endParaRPr lang="en-US"/>
        </a:p>
      </dgm:t>
    </dgm:pt>
    <dgm:pt modelId="{1768DB9D-936A-4737-8595-5B85D8A17559}">
      <dgm:prSet/>
      <dgm:spPr/>
      <dgm:t>
        <a:bodyPr/>
        <a:lstStyle/>
        <a:p>
          <a:r>
            <a:rPr lang="es-AR" baseline="0"/>
            <a:t>IBM Cloud</a:t>
          </a:r>
          <a:endParaRPr lang="en-US"/>
        </a:p>
      </dgm:t>
    </dgm:pt>
    <dgm:pt modelId="{2F7DA7CF-72E5-4F9F-A614-A2421EB27EF6}" type="parTrans" cxnId="{CC1A313B-C913-4E77-AB23-2550494B9E91}">
      <dgm:prSet/>
      <dgm:spPr/>
      <dgm:t>
        <a:bodyPr/>
        <a:lstStyle/>
        <a:p>
          <a:endParaRPr lang="en-US"/>
        </a:p>
      </dgm:t>
    </dgm:pt>
    <dgm:pt modelId="{C196C801-EBF3-4D45-BBB6-7A2120DF85D8}" type="sibTrans" cxnId="{CC1A313B-C913-4E77-AB23-2550494B9E91}">
      <dgm:prSet/>
      <dgm:spPr/>
      <dgm:t>
        <a:bodyPr/>
        <a:lstStyle/>
        <a:p>
          <a:endParaRPr lang="en-US"/>
        </a:p>
      </dgm:t>
    </dgm:pt>
    <dgm:pt modelId="{EA239E18-CED3-49D7-9BD3-E0CA1C67DB4A}">
      <dgm:prSet/>
      <dgm:spPr/>
      <dgm:t>
        <a:bodyPr/>
        <a:lstStyle/>
        <a:p>
          <a:r>
            <a:rPr lang="es-AR" baseline="0"/>
            <a:t>Alibaba Cloud</a:t>
          </a:r>
          <a:endParaRPr lang="en-US"/>
        </a:p>
      </dgm:t>
    </dgm:pt>
    <dgm:pt modelId="{B36D697F-3CD4-493F-A5CD-8A1C529CACAB}" type="parTrans" cxnId="{2650F9CB-067F-4E13-A52B-8321A6B7A1C7}">
      <dgm:prSet/>
      <dgm:spPr/>
      <dgm:t>
        <a:bodyPr/>
        <a:lstStyle/>
        <a:p>
          <a:endParaRPr lang="en-US"/>
        </a:p>
      </dgm:t>
    </dgm:pt>
    <dgm:pt modelId="{6091BC5D-713D-45B1-808D-78237345B904}" type="sibTrans" cxnId="{2650F9CB-067F-4E13-A52B-8321A6B7A1C7}">
      <dgm:prSet/>
      <dgm:spPr/>
      <dgm:t>
        <a:bodyPr/>
        <a:lstStyle/>
        <a:p>
          <a:endParaRPr lang="en-US"/>
        </a:p>
      </dgm:t>
    </dgm:pt>
    <dgm:pt modelId="{E45055A0-57D2-43D1-854D-C85531BEF685}" type="pres">
      <dgm:prSet presAssocID="{33C5C576-9942-42B8-B800-0DB6E17549F1}" presName="diagram" presStyleCnt="0">
        <dgm:presLayoutVars>
          <dgm:dir/>
          <dgm:resizeHandles val="exact"/>
        </dgm:presLayoutVars>
      </dgm:prSet>
      <dgm:spPr/>
    </dgm:pt>
    <dgm:pt modelId="{F0EE70B3-F998-4AA4-A707-4C0972383163}" type="pres">
      <dgm:prSet presAssocID="{3F5DC9F0-F2D8-4F94-9DB0-DF3534923021}" presName="node" presStyleLbl="node1" presStyleIdx="0" presStyleCnt="5">
        <dgm:presLayoutVars>
          <dgm:bulletEnabled val="1"/>
        </dgm:presLayoutVars>
      </dgm:prSet>
      <dgm:spPr/>
    </dgm:pt>
    <dgm:pt modelId="{CD2A294E-B1CA-45C5-AFE5-B351D7B16F40}" type="pres">
      <dgm:prSet presAssocID="{59F27F18-2B43-4B5A-B0D7-75FD45C53909}" presName="sibTrans" presStyleCnt="0"/>
      <dgm:spPr/>
    </dgm:pt>
    <dgm:pt modelId="{F10F5A6A-524A-44C6-BA6E-5B8774A4AD46}" type="pres">
      <dgm:prSet presAssocID="{21A9B8CA-04B1-46ED-8795-123F8E526532}" presName="node" presStyleLbl="node1" presStyleIdx="1" presStyleCnt="5">
        <dgm:presLayoutVars>
          <dgm:bulletEnabled val="1"/>
        </dgm:presLayoutVars>
      </dgm:prSet>
      <dgm:spPr/>
    </dgm:pt>
    <dgm:pt modelId="{34E86F4B-752A-4737-B015-FD52F5BEFA25}" type="pres">
      <dgm:prSet presAssocID="{3A41FD3D-26D6-4D84-80A5-A5CBB7EA7AA7}" presName="sibTrans" presStyleCnt="0"/>
      <dgm:spPr/>
    </dgm:pt>
    <dgm:pt modelId="{EA8E1BDB-F859-401E-8AA9-C803B85A2DB8}" type="pres">
      <dgm:prSet presAssocID="{43C12639-3447-4D97-9E54-35ED5F595FB6}" presName="node" presStyleLbl="node1" presStyleIdx="2" presStyleCnt="5">
        <dgm:presLayoutVars>
          <dgm:bulletEnabled val="1"/>
        </dgm:presLayoutVars>
      </dgm:prSet>
      <dgm:spPr/>
    </dgm:pt>
    <dgm:pt modelId="{C4174B55-DCC0-4D52-8495-561D46B2A3F3}" type="pres">
      <dgm:prSet presAssocID="{58E572A6-6FF4-492D-8239-1E1651DF83E2}" presName="sibTrans" presStyleCnt="0"/>
      <dgm:spPr/>
    </dgm:pt>
    <dgm:pt modelId="{8A6C0473-C112-4621-9249-25117F94262C}" type="pres">
      <dgm:prSet presAssocID="{1768DB9D-936A-4737-8595-5B85D8A17559}" presName="node" presStyleLbl="node1" presStyleIdx="3" presStyleCnt="5">
        <dgm:presLayoutVars>
          <dgm:bulletEnabled val="1"/>
        </dgm:presLayoutVars>
      </dgm:prSet>
      <dgm:spPr/>
    </dgm:pt>
    <dgm:pt modelId="{D32C3303-9583-4193-8336-B96A8063E9FB}" type="pres">
      <dgm:prSet presAssocID="{C196C801-EBF3-4D45-BBB6-7A2120DF85D8}" presName="sibTrans" presStyleCnt="0"/>
      <dgm:spPr/>
    </dgm:pt>
    <dgm:pt modelId="{5DCEB339-84EF-4DB1-964E-AD84B87B6B6D}" type="pres">
      <dgm:prSet presAssocID="{EA239E18-CED3-49D7-9BD3-E0CA1C67DB4A}" presName="node" presStyleLbl="node1" presStyleIdx="4" presStyleCnt="5">
        <dgm:presLayoutVars>
          <dgm:bulletEnabled val="1"/>
        </dgm:presLayoutVars>
      </dgm:prSet>
      <dgm:spPr/>
    </dgm:pt>
  </dgm:ptLst>
  <dgm:cxnLst>
    <dgm:cxn modelId="{713CD406-9CF7-47C7-91E4-4B4C15EC1DC9}" srcId="{33C5C576-9942-42B8-B800-0DB6E17549F1}" destId="{21A9B8CA-04B1-46ED-8795-123F8E526532}" srcOrd="1" destOrd="0" parTransId="{3B344F43-39BC-4FDB-8A1A-9A8F09985DEF}" sibTransId="{3A41FD3D-26D6-4D84-80A5-A5CBB7EA7AA7}"/>
    <dgm:cxn modelId="{24533A14-C0AC-4AC4-8D33-6C5BB8654D04}" srcId="{33C5C576-9942-42B8-B800-0DB6E17549F1}" destId="{43C12639-3447-4D97-9E54-35ED5F595FB6}" srcOrd="2" destOrd="0" parTransId="{6B4DC576-50F5-4D64-8928-E3E2FB3A3AC9}" sibTransId="{58E572A6-6FF4-492D-8239-1E1651DF83E2}"/>
    <dgm:cxn modelId="{FE212921-FF87-4B7B-B150-F65F30171A5D}" type="presOf" srcId="{43C12639-3447-4D97-9E54-35ED5F595FB6}" destId="{EA8E1BDB-F859-401E-8AA9-C803B85A2DB8}" srcOrd="0" destOrd="0" presId="urn:microsoft.com/office/officeart/2005/8/layout/default"/>
    <dgm:cxn modelId="{A3CED437-85BC-4220-8F9B-9D1EC656C916}" srcId="{33C5C576-9942-42B8-B800-0DB6E17549F1}" destId="{3F5DC9F0-F2D8-4F94-9DB0-DF3534923021}" srcOrd="0" destOrd="0" parTransId="{56F4F36F-40F0-4E73-BE92-01024575C23F}" sibTransId="{59F27F18-2B43-4B5A-B0D7-75FD45C53909}"/>
    <dgm:cxn modelId="{CC1A313B-C913-4E77-AB23-2550494B9E91}" srcId="{33C5C576-9942-42B8-B800-0DB6E17549F1}" destId="{1768DB9D-936A-4737-8595-5B85D8A17559}" srcOrd="3" destOrd="0" parTransId="{2F7DA7CF-72E5-4F9F-A614-A2421EB27EF6}" sibTransId="{C196C801-EBF3-4D45-BBB6-7A2120DF85D8}"/>
    <dgm:cxn modelId="{3C73D082-912A-4FFB-A1D1-42A3EB163E52}" type="presOf" srcId="{EA239E18-CED3-49D7-9BD3-E0CA1C67DB4A}" destId="{5DCEB339-84EF-4DB1-964E-AD84B87B6B6D}" srcOrd="0" destOrd="0" presId="urn:microsoft.com/office/officeart/2005/8/layout/default"/>
    <dgm:cxn modelId="{1A5F6292-1611-4A1C-8EA9-39CA705A0073}" type="presOf" srcId="{21A9B8CA-04B1-46ED-8795-123F8E526532}" destId="{F10F5A6A-524A-44C6-BA6E-5B8774A4AD46}" srcOrd="0" destOrd="0" presId="urn:microsoft.com/office/officeart/2005/8/layout/default"/>
    <dgm:cxn modelId="{B4FB369F-13B0-474F-BF92-88C8E52F26E7}" type="presOf" srcId="{1768DB9D-936A-4737-8595-5B85D8A17559}" destId="{8A6C0473-C112-4621-9249-25117F94262C}" srcOrd="0" destOrd="0" presId="urn:microsoft.com/office/officeart/2005/8/layout/default"/>
    <dgm:cxn modelId="{18DCC1C5-97A6-44F9-B5B3-9334274A6B2F}" type="presOf" srcId="{3F5DC9F0-F2D8-4F94-9DB0-DF3534923021}" destId="{F0EE70B3-F998-4AA4-A707-4C0972383163}" srcOrd="0" destOrd="0" presId="urn:microsoft.com/office/officeart/2005/8/layout/default"/>
    <dgm:cxn modelId="{2650F9CB-067F-4E13-A52B-8321A6B7A1C7}" srcId="{33C5C576-9942-42B8-B800-0DB6E17549F1}" destId="{EA239E18-CED3-49D7-9BD3-E0CA1C67DB4A}" srcOrd="4" destOrd="0" parTransId="{B36D697F-3CD4-493F-A5CD-8A1C529CACAB}" sibTransId="{6091BC5D-713D-45B1-808D-78237345B904}"/>
    <dgm:cxn modelId="{59FA83FE-B358-48B6-98C2-ED009D3A95BA}" type="presOf" srcId="{33C5C576-9942-42B8-B800-0DB6E17549F1}" destId="{E45055A0-57D2-43D1-854D-C85531BEF685}" srcOrd="0" destOrd="0" presId="urn:microsoft.com/office/officeart/2005/8/layout/default"/>
    <dgm:cxn modelId="{67C1B566-1F3A-4300-A5B9-23F71C0D3BBB}" type="presParOf" srcId="{E45055A0-57D2-43D1-854D-C85531BEF685}" destId="{F0EE70B3-F998-4AA4-A707-4C0972383163}" srcOrd="0" destOrd="0" presId="urn:microsoft.com/office/officeart/2005/8/layout/default"/>
    <dgm:cxn modelId="{4F6E46FB-5658-4C33-ADD4-FD217B91636D}" type="presParOf" srcId="{E45055A0-57D2-43D1-854D-C85531BEF685}" destId="{CD2A294E-B1CA-45C5-AFE5-B351D7B16F40}" srcOrd="1" destOrd="0" presId="urn:microsoft.com/office/officeart/2005/8/layout/default"/>
    <dgm:cxn modelId="{79DC69E2-CA18-4972-AEC3-A178F5A1CB84}" type="presParOf" srcId="{E45055A0-57D2-43D1-854D-C85531BEF685}" destId="{F10F5A6A-524A-44C6-BA6E-5B8774A4AD46}" srcOrd="2" destOrd="0" presId="urn:microsoft.com/office/officeart/2005/8/layout/default"/>
    <dgm:cxn modelId="{F9F088C9-DE32-4423-9F1D-33D2940D58E7}" type="presParOf" srcId="{E45055A0-57D2-43D1-854D-C85531BEF685}" destId="{34E86F4B-752A-4737-B015-FD52F5BEFA25}" srcOrd="3" destOrd="0" presId="urn:microsoft.com/office/officeart/2005/8/layout/default"/>
    <dgm:cxn modelId="{35178ABA-DFD9-461C-BD5E-6DED0F268B7F}" type="presParOf" srcId="{E45055A0-57D2-43D1-854D-C85531BEF685}" destId="{EA8E1BDB-F859-401E-8AA9-C803B85A2DB8}" srcOrd="4" destOrd="0" presId="urn:microsoft.com/office/officeart/2005/8/layout/default"/>
    <dgm:cxn modelId="{4CB20327-9818-403C-B9CB-E38A016C9D1B}" type="presParOf" srcId="{E45055A0-57D2-43D1-854D-C85531BEF685}" destId="{C4174B55-DCC0-4D52-8495-561D46B2A3F3}" srcOrd="5" destOrd="0" presId="urn:microsoft.com/office/officeart/2005/8/layout/default"/>
    <dgm:cxn modelId="{AED9DABC-C769-4D5B-A4F9-D5F47344B730}" type="presParOf" srcId="{E45055A0-57D2-43D1-854D-C85531BEF685}" destId="{8A6C0473-C112-4621-9249-25117F94262C}" srcOrd="6" destOrd="0" presId="urn:microsoft.com/office/officeart/2005/8/layout/default"/>
    <dgm:cxn modelId="{4E46EC8C-42C1-4484-B9D5-0D22A1AFBB9C}" type="presParOf" srcId="{E45055A0-57D2-43D1-854D-C85531BEF685}" destId="{D32C3303-9583-4193-8336-B96A8063E9FB}" srcOrd="7" destOrd="0" presId="urn:microsoft.com/office/officeart/2005/8/layout/default"/>
    <dgm:cxn modelId="{4A2FB7E7-BFED-4378-93EC-82FE7A346812}" type="presParOf" srcId="{E45055A0-57D2-43D1-854D-C85531BEF685}" destId="{5DCEB339-84EF-4DB1-964E-AD84B87B6B6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C5F0F-21D4-474D-9AB6-2376D49F6C33}">
      <dsp:nvSpPr>
        <dsp:cNvPr id="0" name=""/>
        <dsp:cNvSpPr/>
      </dsp:nvSpPr>
      <dsp:spPr>
        <a:xfrm>
          <a:off x="185555" y="686149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2FA3-85C1-4240-A4A9-483AD355A124}">
      <dsp:nvSpPr>
        <dsp:cNvPr id="0" name=""/>
        <dsp:cNvSpPr/>
      </dsp:nvSpPr>
      <dsp:spPr>
        <a:xfrm>
          <a:off x="353583" y="854177"/>
          <a:ext cx="464076" cy="46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80B7-14FD-4029-8711-6A9B9A670414}">
      <dsp:nvSpPr>
        <dsp:cNvPr id="0" name=""/>
        <dsp:cNvSpPr/>
      </dsp:nvSpPr>
      <dsp:spPr>
        <a:xfrm>
          <a:off x="1157144" y="686149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Uso de servicio bajo demanda</a:t>
          </a:r>
        </a:p>
      </dsp:txBody>
      <dsp:txXfrm>
        <a:off x="1157144" y="686149"/>
        <a:ext cx="1886024" cy="800131"/>
      </dsp:txXfrm>
    </dsp:sp>
    <dsp:sp modelId="{94F5DF5A-11A8-45FF-AB57-9EF7203271E2}">
      <dsp:nvSpPr>
        <dsp:cNvPr id="0" name=""/>
        <dsp:cNvSpPr/>
      </dsp:nvSpPr>
      <dsp:spPr>
        <a:xfrm>
          <a:off x="3371793" y="686149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9B1DE-88F9-4BAA-822F-8093196EE910}">
      <dsp:nvSpPr>
        <dsp:cNvPr id="0" name=""/>
        <dsp:cNvSpPr/>
      </dsp:nvSpPr>
      <dsp:spPr>
        <a:xfrm>
          <a:off x="3539821" y="854177"/>
          <a:ext cx="464076" cy="46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451A-38E1-48F4-A7DE-312B4B4B3969}">
      <dsp:nvSpPr>
        <dsp:cNvPr id="0" name=""/>
        <dsp:cNvSpPr/>
      </dsp:nvSpPr>
      <dsp:spPr>
        <a:xfrm>
          <a:off x="4343382" y="686149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Múltiples formas de acceso a los recursos</a:t>
          </a:r>
          <a:endParaRPr lang="en-US" sz="2000" kern="1200"/>
        </a:p>
      </dsp:txBody>
      <dsp:txXfrm>
        <a:off x="4343382" y="686149"/>
        <a:ext cx="1886024" cy="800131"/>
      </dsp:txXfrm>
    </dsp:sp>
    <dsp:sp modelId="{4F760412-7D89-4F81-A2AF-E0B7C8AA6400}">
      <dsp:nvSpPr>
        <dsp:cNvPr id="0" name=""/>
        <dsp:cNvSpPr/>
      </dsp:nvSpPr>
      <dsp:spPr>
        <a:xfrm>
          <a:off x="6558031" y="686149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8BF9D-87D3-41DB-B76E-FB6F2565895D}">
      <dsp:nvSpPr>
        <dsp:cNvPr id="0" name=""/>
        <dsp:cNvSpPr/>
      </dsp:nvSpPr>
      <dsp:spPr>
        <a:xfrm>
          <a:off x="6726059" y="854177"/>
          <a:ext cx="464076" cy="46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07484-B463-4930-9969-165A060D3431}">
      <dsp:nvSpPr>
        <dsp:cNvPr id="0" name=""/>
        <dsp:cNvSpPr/>
      </dsp:nvSpPr>
      <dsp:spPr>
        <a:xfrm>
          <a:off x="7529619" y="686149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Compartición de recursos</a:t>
          </a:r>
          <a:endParaRPr lang="en-US" sz="2000" kern="1200"/>
        </a:p>
      </dsp:txBody>
      <dsp:txXfrm>
        <a:off x="7529619" y="686149"/>
        <a:ext cx="1886024" cy="800131"/>
      </dsp:txXfrm>
    </dsp:sp>
    <dsp:sp modelId="{2B34296C-6BDC-4B74-93C7-0A7112D48E06}">
      <dsp:nvSpPr>
        <dsp:cNvPr id="0" name=""/>
        <dsp:cNvSpPr/>
      </dsp:nvSpPr>
      <dsp:spPr>
        <a:xfrm>
          <a:off x="185555" y="2095119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3BF12-0EAD-4AE7-8D56-BED76DA34E8C}">
      <dsp:nvSpPr>
        <dsp:cNvPr id="0" name=""/>
        <dsp:cNvSpPr/>
      </dsp:nvSpPr>
      <dsp:spPr>
        <a:xfrm>
          <a:off x="353583" y="2263146"/>
          <a:ext cx="464076" cy="46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73416-A8BE-4161-BA60-8E4B19AD9C75}">
      <dsp:nvSpPr>
        <dsp:cNvPr id="0" name=""/>
        <dsp:cNvSpPr/>
      </dsp:nvSpPr>
      <dsp:spPr>
        <a:xfrm>
          <a:off x="1157144" y="2095119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Rápida elasticidad</a:t>
          </a:r>
          <a:endParaRPr lang="en-US" sz="2000" kern="1200"/>
        </a:p>
      </dsp:txBody>
      <dsp:txXfrm>
        <a:off x="1157144" y="2095119"/>
        <a:ext cx="1886024" cy="800131"/>
      </dsp:txXfrm>
    </dsp:sp>
    <dsp:sp modelId="{68F355C4-15D6-4F67-A9AA-1CC16B547F4F}">
      <dsp:nvSpPr>
        <dsp:cNvPr id="0" name=""/>
        <dsp:cNvSpPr/>
      </dsp:nvSpPr>
      <dsp:spPr>
        <a:xfrm>
          <a:off x="3371793" y="2095119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EC5FB-2E6D-4EB0-92E2-50AD45CD00B9}">
      <dsp:nvSpPr>
        <dsp:cNvPr id="0" name=""/>
        <dsp:cNvSpPr/>
      </dsp:nvSpPr>
      <dsp:spPr>
        <a:xfrm>
          <a:off x="3539821" y="2263146"/>
          <a:ext cx="464076" cy="46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07FFB-123E-4782-8A3B-743F764BEFB3}">
      <dsp:nvSpPr>
        <dsp:cNvPr id="0" name=""/>
        <dsp:cNvSpPr/>
      </dsp:nvSpPr>
      <dsp:spPr>
        <a:xfrm>
          <a:off x="4343382" y="2095119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Servicio medido</a:t>
          </a:r>
          <a:endParaRPr lang="en-US" sz="2000" kern="1200"/>
        </a:p>
      </dsp:txBody>
      <dsp:txXfrm>
        <a:off x="4343382" y="2095119"/>
        <a:ext cx="1886024" cy="800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B8A1E-9750-4540-A358-01630FA4F940}">
      <dsp:nvSpPr>
        <dsp:cNvPr id="0" name=""/>
        <dsp:cNvSpPr/>
      </dsp:nvSpPr>
      <dsp:spPr>
        <a:xfrm>
          <a:off x="3000" y="101803"/>
          <a:ext cx="2925365" cy="1137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SaaS: </a:t>
          </a:r>
          <a:r>
            <a:rPr lang="en-US" sz="2400" kern="1200" dirty="0"/>
            <a:t>Software </a:t>
          </a:r>
          <a:r>
            <a:rPr lang="en-US" sz="2400" kern="1200" dirty="0" err="1"/>
            <a:t>como</a:t>
          </a:r>
          <a:r>
            <a:rPr lang="en-US" sz="2400" kern="1200" dirty="0"/>
            <a:t> </a:t>
          </a:r>
          <a:r>
            <a:rPr lang="en-US" sz="2400" kern="1200" dirty="0" err="1"/>
            <a:t>servicio</a:t>
          </a:r>
          <a:endParaRPr lang="en-US" sz="2400" kern="1200" dirty="0"/>
        </a:p>
      </dsp:txBody>
      <dsp:txXfrm>
        <a:off x="3000" y="101803"/>
        <a:ext cx="2925365" cy="1137873"/>
      </dsp:txXfrm>
    </dsp:sp>
    <dsp:sp modelId="{4379A163-BD44-4AE5-BF57-63AF45D447C0}">
      <dsp:nvSpPr>
        <dsp:cNvPr id="0" name=""/>
        <dsp:cNvSpPr/>
      </dsp:nvSpPr>
      <dsp:spPr>
        <a:xfrm>
          <a:off x="3000" y="1239676"/>
          <a:ext cx="2925365" cy="2239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Ofrece aplicaciones en la nube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Desprende de infra, servidor, SO y SW.</a:t>
          </a:r>
        </a:p>
      </dsp:txBody>
      <dsp:txXfrm>
        <a:off x="3000" y="1239676"/>
        <a:ext cx="2925365" cy="2239920"/>
      </dsp:txXfrm>
    </dsp:sp>
    <dsp:sp modelId="{FA7F1E12-A5FD-4526-921F-8593AB68FD6D}">
      <dsp:nvSpPr>
        <dsp:cNvPr id="0" name=""/>
        <dsp:cNvSpPr/>
      </dsp:nvSpPr>
      <dsp:spPr>
        <a:xfrm>
          <a:off x="3337917" y="101803"/>
          <a:ext cx="2925365" cy="1137873"/>
        </a:xfrm>
        <a:prstGeom prst="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PaaS: </a:t>
          </a:r>
          <a:r>
            <a:rPr lang="en-US" sz="2400" kern="1200"/>
            <a:t>Plataforma como servicio</a:t>
          </a:r>
        </a:p>
      </dsp:txBody>
      <dsp:txXfrm>
        <a:off x="3337917" y="101803"/>
        <a:ext cx="2925365" cy="1137873"/>
      </dsp:txXfrm>
    </dsp:sp>
    <dsp:sp modelId="{13BF689B-F5B2-4BBD-B9A5-A930BD60291A}">
      <dsp:nvSpPr>
        <dsp:cNvPr id="0" name=""/>
        <dsp:cNvSpPr/>
      </dsp:nvSpPr>
      <dsp:spPr>
        <a:xfrm>
          <a:off x="3337917" y="1239676"/>
          <a:ext cx="2925365" cy="2239920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Ofrece plataforma para desplegar en la nube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Desprende de infra y servidor.</a:t>
          </a:r>
        </a:p>
      </dsp:txBody>
      <dsp:txXfrm>
        <a:off x="3337917" y="1239676"/>
        <a:ext cx="2925365" cy="2239920"/>
      </dsp:txXfrm>
    </dsp:sp>
    <dsp:sp modelId="{A8E688A5-4E41-45B4-AABA-FCC36BB75D49}">
      <dsp:nvSpPr>
        <dsp:cNvPr id="0" name=""/>
        <dsp:cNvSpPr/>
      </dsp:nvSpPr>
      <dsp:spPr>
        <a:xfrm>
          <a:off x="6672833" y="101803"/>
          <a:ext cx="2925365" cy="1137873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IaaS: </a:t>
          </a:r>
          <a:r>
            <a:rPr lang="en-US" sz="2400" kern="1200"/>
            <a:t>Infraestructura como servicio</a:t>
          </a:r>
        </a:p>
      </dsp:txBody>
      <dsp:txXfrm>
        <a:off x="6672833" y="101803"/>
        <a:ext cx="2925365" cy="1137873"/>
      </dsp:txXfrm>
    </dsp:sp>
    <dsp:sp modelId="{44C43702-8041-448B-A82C-2DEF216EDB53}">
      <dsp:nvSpPr>
        <dsp:cNvPr id="0" name=""/>
        <dsp:cNvSpPr/>
      </dsp:nvSpPr>
      <dsp:spPr>
        <a:xfrm>
          <a:off x="6672833" y="1239676"/>
          <a:ext cx="2925365" cy="223992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Ofrece solamente los recursos.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Desprende de infra.</a:t>
          </a:r>
        </a:p>
      </dsp:txBody>
      <dsp:txXfrm>
        <a:off x="6672833" y="1239676"/>
        <a:ext cx="2925365" cy="223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3881D-F88F-4030-905B-766F1FCA4898}">
      <dsp:nvSpPr>
        <dsp:cNvPr id="0" name=""/>
        <dsp:cNvSpPr/>
      </dsp:nvSpPr>
      <dsp:spPr>
        <a:xfrm>
          <a:off x="0" y="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B57B2-F0C1-4589-A755-DD4197D4571B}">
      <dsp:nvSpPr>
        <dsp:cNvPr id="0" name=""/>
        <dsp:cNvSpPr/>
      </dsp:nvSpPr>
      <dsp:spPr>
        <a:xfrm>
          <a:off x="0" y="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b="1" kern="1200" baseline="0"/>
            <a:t>Nube privada: </a:t>
          </a:r>
          <a:r>
            <a:rPr lang="es-MX" sz="2900" kern="1200" baseline="0"/>
            <a:t>la infraestructura provee en forma exclusiva a una sola organización.</a:t>
          </a:r>
          <a:endParaRPr lang="en-US" sz="2900" kern="1200"/>
        </a:p>
      </dsp:txBody>
      <dsp:txXfrm>
        <a:off x="0" y="0"/>
        <a:ext cx="6506304" cy="1394460"/>
      </dsp:txXfrm>
    </dsp:sp>
    <dsp:sp modelId="{AD4B5E46-4218-4D3C-A51B-7BD0EC313905}">
      <dsp:nvSpPr>
        <dsp:cNvPr id="0" name=""/>
        <dsp:cNvSpPr/>
      </dsp:nvSpPr>
      <dsp:spPr>
        <a:xfrm>
          <a:off x="0" y="1394460"/>
          <a:ext cx="6506304" cy="0"/>
        </a:xfrm>
        <a:prstGeom prst="line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3B51-73E5-437A-BD85-08EBF2834A13}">
      <dsp:nvSpPr>
        <dsp:cNvPr id="0" name=""/>
        <dsp:cNvSpPr/>
      </dsp:nvSpPr>
      <dsp:spPr>
        <a:xfrm>
          <a:off x="0" y="139446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b="1" kern="1200" baseline="0"/>
            <a:t>Nube pública: </a:t>
          </a:r>
          <a:r>
            <a:rPr lang="es-MX" sz="2900" kern="1200" baseline="0"/>
            <a:t>operada por un proveedor que ofrece servicios al público general.</a:t>
          </a:r>
          <a:endParaRPr lang="en-US" sz="2900" kern="1200"/>
        </a:p>
      </dsp:txBody>
      <dsp:txXfrm>
        <a:off x="0" y="1394460"/>
        <a:ext cx="6506304" cy="1394460"/>
      </dsp:txXfrm>
    </dsp:sp>
    <dsp:sp modelId="{BD560D2F-155A-4FC2-92F1-30B43D6D7AB2}">
      <dsp:nvSpPr>
        <dsp:cNvPr id="0" name=""/>
        <dsp:cNvSpPr/>
      </dsp:nvSpPr>
      <dsp:spPr>
        <a:xfrm>
          <a:off x="0" y="2788920"/>
          <a:ext cx="6506304" cy="0"/>
        </a:xfrm>
        <a:prstGeom prst="line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043C0-58D7-4105-8E68-5486BD51C6A7}">
      <dsp:nvSpPr>
        <dsp:cNvPr id="0" name=""/>
        <dsp:cNvSpPr/>
      </dsp:nvSpPr>
      <dsp:spPr>
        <a:xfrm>
          <a:off x="0" y="278892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b="1" kern="1200" baseline="0"/>
            <a:t>Nube híbrida: </a:t>
          </a:r>
          <a:r>
            <a:rPr lang="es-AR" sz="2900" kern="1200" baseline="0"/>
            <a:t>Combinación de dos o más nubes públicas o privadas</a:t>
          </a:r>
          <a:endParaRPr lang="en-US" sz="2900" kern="1200"/>
        </a:p>
      </dsp:txBody>
      <dsp:txXfrm>
        <a:off x="0" y="2788920"/>
        <a:ext cx="6506304" cy="1394460"/>
      </dsp:txXfrm>
    </dsp:sp>
    <dsp:sp modelId="{CF2A6960-293E-4EFC-A417-EFD2B89E302F}">
      <dsp:nvSpPr>
        <dsp:cNvPr id="0" name=""/>
        <dsp:cNvSpPr/>
      </dsp:nvSpPr>
      <dsp:spPr>
        <a:xfrm>
          <a:off x="0" y="4183380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B0067-73E9-4420-B31B-306826789849}">
      <dsp:nvSpPr>
        <dsp:cNvPr id="0" name=""/>
        <dsp:cNvSpPr/>
      </dsp:nvSpPr>
      <dsp:spPr>
        <a:xfrm>
          <a:off x="0" y="418338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b="1" kern="1200" baseline="0"/>
            <a:t>Nube comunitaria: </a:t>
          </a:r>
          <a:r>
            <a:rPr lang="es-AR" sz="2900" kern="1200" baseline="0"/>
            <a:t>organizada para servir a una función o propósito común de una comunidad de consumidores. </a:t>
          </a:r>
          <a:endParaRPr lang="en-US" sz="2900" kern="1200"/>
        </a:p>
      </dsp:txBody>
      <dsp:txXfrm>
        <a:off x="0" y="4183380"/>
        <a:ext cx="6506304" cy="1394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2538A-6990-40A3-86CC-93616CB28097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baseline="0"/>
            <a:t>Reducción de costes</a:t>
          </a:r>
          <a:endParaRPr lang="en-US" sz="2800" kern="1200"/>
        </a:p>
      </dsp:txBody>
      <dsp:txXfrm>
        <a:off x="397549" y="1960"/>
        <a:ext cx="2751906" cy="1651143"/>
      </dsp:txXfrm>
    </dsp:sp>
    <dsp:sp modelId="{F8608B71-AF6C-40D7-958A-53FFD3FD3378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baseline="0"/>
            <a:t>Mayor accesibilidad y movilidad</a:t>
          </a:r>
          <a:endParaRPr lang="en-US" sz="2800" kern="1200"/>
        </a:p>
      </dsp:txBody>
      <dsp:txXfrm>
        <a:off x="3424646" y="1960"/>
        <a:ext cx="2751906" cy="1651143"/>
      </dsp:txXfrm>
    </dsp:sp>
    <dsp:sp modelId="{6003B0E1-B265-4760-85F8-F1D7E581C35B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baseline="0"/>
            <a:t>Capacidad de almacenamiento ilimitada</a:t>
          </a:r>
          <a:endParaRPr lang="en-US" sz="2800" kern="1200"/>
        </a:p>
      </dsp:txBody>
      <dsp:txXfrm>
        <a:off x="6451743" y="1960"/>
        <a:ext cx="2751906" cy="1651143"/>
      </dsp:txXfrm>
    </dsp:sp>
    <dsp:sp modelId="{6BF6C1B1-1C9D-410D-B276-062DE45CA644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baseline="0"/>
            <a:t>Escalabilidad</a:t>
          </a:r>
          <a:endParaRPr lang="en-US" sz="2800" kern="1200"/>
        </a:p>
      </dsp:txBody>
      <dsp:txXfrm>
        <a:off x="397549" y="1928295"/>
        <a:ext cx="2751906" cy="1651143"/>
      </dsp:txXfrm>
    </dsp:sp>
    <dsp:sp modelId="{234828F8-EA3B-4848-BC13-7B937EF62411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baseline="0"/>
            <a:t>Actualizaciones automáticas</a:t>
          </a:r>
          <a:endParaRPr lang="en-US" sz="2800" kern="1200"/>
        </a:p>
      </dsp:txBody>
      <dsp:txXfrm>
        <a:off x="3424646" y="1928295"/>
        <a:ext cx="2751906" cy="1651143"/>
      </dsp:txXfrm>
    </dsp:sp>
    <dsp:sp modelId="{B98B4454-956A-4B09-B76C-66D777E9DEE3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baseline="0"/>
            <a:t>Optimizar el uso de recursos</a:t>
          </a:r>
          <a:endParaRPr lang="en-US" sz="2800" kern="1200"/>
        </a:p>
      </dsp:txBody>
      <dsp:txXfrm>
        <a:off x="6451743" y="1928295"/>
        <a:ext cx="2751906" cy="1651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CEB92-D13A-492C-BCBC-2D0F58C82F09}">
      <dsp:nvSpPr>
        <dsp:cNvPr id="0" name=""/>
        <dsp:cNvSpPr/>
      </dsp:nvSpPr>
      <dsp:spPr>
        <a:xfrm>
          <a:off x="0" y="33016"/>
          <a:ext cx="6176776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baseline="0"/>
            <a:t>Menor control sobre la información</a:t>
          </a:r>
          <a:endParaRPr lang="en-US" sz="2200" kern="1200"/>
        </a:p>
      </dsp:txBody>
      <dsp:txXfrm>
        <a:off x="40582" y="73598"/>
        <a:ext cx="6095612" cy="750157"/>
      </dsp:txXfrm>
    </dsp:sp>
    <dsp:sp modelId="{F046C60C-0ADE-48EA-BAB6-F876F6FA0C70}">
      <dsp:nvSpPr>
        <dsp:cNvPr id="0" name=""/>
        <dsp:cNvSpPr/>
      </dsp:nvSpPr>
      <dsp:spPr>
        <a:xfrm>
          <a:off x="0" y="927698"/>
          <a:ext cx="6176776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baseline="0"/>
            <a:t>Dependencia completa del funcionamiento de la red</a:t>
          </a:r>
          <a:endParaRPr lang="en-US" sz="2200" kern="1200"/>
        </a:p>
      </dsp:txBody>
      <dsp:txXfrm>
        <a:off x="40582" y="968280"/>
        <a:ext cx="6095612" cy="750157"/>
      </dsp:txXfrm>
    </dsp:sp>
    <dsp:sp modelId="{37A6B914-19B9-4B54-86D2-3CE9C8B08C0E}">
      <dsp:nvSpPr>
        <dsp:cNvPr id="0" name=""/>
        <dsp:cNvSpPr/>
      </dsp:nvSpPr>
      <dsp:spPr>
        <a:xfrm>
          <a:off x="0" y="1822380"/>
          <a:ext cx="6176776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baseline="0"/>
            <a:t>Pérdida de autonomía y poder</a:t>
          </a:r>
          <a:endParaRPr lang="en-US" sz="2200" kern="1200"/>
        </a:p>
      </dsp:txBody>
      <dsp:txXfrm>
        <a:off x="40582" y="1862962"/>
        <a:ext cx="6095612" cy="750157"/>
      </dsp:txXfrm>
    </dsp:sp>
    <dsp:sp modelId="{989ACB7F-614C-45EE-8B14-6B938A002782}">
      <dsp:nvSpPr>
        <dsp:cNvPr id="0" name=""/>
        <dsp:cNvSpPr/>
      </dsp:nvSpPr>
      <dsp:spPr>
        <a:xfrm>
          <a:off x="0" y="2717061"/>
          <a:ext cx="6176776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baseline="0"/>
            <a:t>El modelo SaaS y su poca apertura</a:t>
          </a:r>
          <a:endParaRPr lang="en-US" sz="2200" kern="1200"/>
        </a:p>
      </dsp:txBody>
      <dsp:txXfrm>
        <a:off x="40582" y="2757643"/>
        <a:ext cx="6095612" cy="7501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1DE8C-C549-4FA5-811D-D2A784DA10B4}">
      <dsp:nvSpPr>
        <dsp:cNvPr id="0" name=""/>
        <dsp:cNvSpPr/>
      </dsp:nvSpPr>
      <dsp:spPr>
        <a:xfrm>
          <a:off x="0" y="381772"/>
          <a:ext cx="7325934" cy="317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74" tIns="395732" rIns="56857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Asegura óptima gestión de inventario en tiempo real.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Permite el acceso y uso de soluciones para facturación, preparación de pedidos y gestión de almacén.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Interacción coordinada entre herramientas de gestión logística, como Sistemas WMS y software para transporte.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Seguimiento y monitoreo en tiempo real de las operaciones de la última milla.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En caso de que tengan varios almacenes, estos ejemplos de servicios cloud garantizan sincronización entre los stocks y las operaciones en los mismos.</a:t>
          </a:r>
          <a:endParaRPr lang="en-US" sz="1900" kern="1200"/>
        </a:p>
      </dsp:txBody>
      <dsp:txXfrm>
        <a:off x="0" y="381772"/>
        <a:ext cx="7325934" cy="3172050"/>
      </dsp:txXfrm>
    </dsp:sp>
    <dsp:sp modelId="{357E7DCA-CE1A-476C-A17A-33674A15E15B}">
      <dsp:nvSpPr>
        <dsp:cNvPr id="0" name=""/>
        <dsp:cNvSpPr/>
      </dsp:nvSpPr>
      <dsp:spPr>
        <a:xfrm>
          <a:off x="366296" y="101332"/>
          <a:ext cx="512815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32" tIns="0" rIns="1938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Casos de uso</a:t>
          </a:r>
          <a:endParaRPr lang="en-US" sz="1900" kern="1200"/>
        </a:p>
      </dsp:txBody>
      <dsp:txXfrm>
        <a:off x="393676" y="128712"/>
        <a:ext cx="5073393" cy="506120"/>
      </dsp:txXfrm>
    </dsp:sp>
    <dsp:sp modelId="{46E72BFF-3D33-4CC5-8962-DC2305448E63}">
      <dsp:nvSpPr>
        <dsp:cNvPr id="0" name=""/>
        <dsp:cNvSpPr/>
      </dsp:nvSpPr>
      <dsp:spPr>
        <a:xfrm>
          <a:off x="0" y="3936863"/>
          <a:ext cx="7325934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74" tIns="395732" rIns="56857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Rápida implementación del sistema logístico de acuerdo con las características de la nube.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Liberación de los profesionales de la empresa de las operaciones logísticas, delegándolas al proveedor en la nube.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Disposición de un número variable de licencias.</a:t>
          </a:r>
          <a:endParaRPr lang="en-US" sz="1900" kern="1200"/>
        </a:p>
      </dsp:txBody>
      <dsp:txXfrm>
        <a:off x="0" y="3936863"/>
        <a:ext cx="7325934" cy="2094750"/>
      </dsp:txXfrm>
    </dsp:sp>
    <dsp:sp modelId="{6C2B9A38-6473-4EFF-9609-7881250499A1}">
      <dsp:nvSpPr>
        <dsp:cNvPr id="0" name=""/>
        <dsp:cNvSpPr/>
      </dsp:nvSpPr>
      <dsp:spPr>
        <a:xfrm>
          <a:off x="366296" y="3656423"/>
          <a:ext cx="512815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832" tIns="0" rIns="1938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Ventajas que le podemos ofrecer:</a:t>
          </a:r>
          <a:endParaRPr lang="en-US" sz="1900" kern="1200"/>
        </a:p>
      </dsp:txBody>
      <dsp:txXfrm>
        <a:off x="393676" y="3683803"/>
        <a:ext cx="5073393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E70B3-F998-4AA4-A707-4C0972383163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baseline="0"/>
            <a:t>Amazon Web Services</a:t>
          </a:r>
          <a:endParaRPr lang="en-US" sz="3500" kern="1200"/>
        </a:p>
      </dsp:txBody>
      <dsp:txXfrm>
        <a:off x="397549" y="1960"/>
        <a:ext cx="2751906" cy="1651143"/>
      </dsp:txXfrm>
    </dsp:sp>
    <dsp:sp modelId="{F10F5A6A-524A-44C6-BA6E-5B8774A4AD46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baseline="0"/>
            <a:t>Google Cloud Platform</a:t>
          </a:r>
          <a:endParaRPr lang="en-US" sz="3500" kern="1200"/>
        </a:p>
      </dsp:txBody>
      <dsp:txXfrm>
        <a:off x="3424646" y="1960"/>
        <a:ext cx="2751906" cy="1651143"/>
      </dsp:txXfrm>
    </dsp:sp>
    <dsp:sp modelId="{EA8E1BDB-F859-401E-8AA9-C803B85A2DB8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baseline="0"/>
            <a:t>Microsoft Azure</a:t>
          </a:r>
          <a:endParaRPr lang="en-US" sz="3500" kern="1200"/>
        </a:p>
      </dsp:txBody>
      <dsp:txXfrm>
        <a:off x="6451743" y="1960"/>
        <a:ext cx="2751906" cy="1651143"/>
      </dsp:txXfrm>
    </dsp:sp>
    <dsp:sp modelId="{8A6C0473-C112-4621-9249-25117F94262C}">
      <dsp:nvSpPr>
        <dsp:cNvPr id="0" name=""/>
        <dsp:cNvSpPr/>
      </dsp:nvSpPr>
      <dsp:spPr>
        <a:xfrm>
          <a:off x="1911098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baseline="0"/>
            <a:t>IBM Cloud</a:t>
          </a:r>
          <a:endParaRPr lang="en-US" sz="3500" kern="1200"/>
        </a:p>
      </dsp:txBody>
      <dsp:txXfrm>
        <a:off x="1911098" y="1928295"/>
        <a:ext cx="2751906" cy="1651143"/>
      </dsp:txXfrm>
    </dsp:sp>
    <dsp:sp modelId="{5DCEB339-84EF-4DB1-964E-AD84B87B6B6D}">
      <dsp:nvSpPr>
        <dsp:cNvPr id="0" name=""/>
        <dsp:cNvSpPr/>
      </dsp:nvSpPr>
      <dsp:spPr>
        <a:xfrm>
          <a:off x="4938195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baseline="0"/>
            <a:t>Alibaba Cloud</a:t>
          </a:r>
          <a:endParaRPr lang="en-US" sz="3500" kern="1200"/>
        </a:p>
      </dsp:txBody>
      <dsp:txXfrm>
        <a:off x="4938195" y="1928295"/>
        <a:ext cx="2751906" cy="165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loud shaped hard drive with cables">
            <a:extLst>
              <a:ext uri="{FF2B5EF4-FFF2-40B4-BE49-F238E27FC236}">
                <a16:creationId xmlns:a16="http://schemas.microsoft.com/office/drawing/2014/main" id="{571AB981-742F-2350-C94F-A371CA1DB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A43471-51D8-09A1-EE66-04D283E8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Cloud</a:t>
            </a:r>
            <a:br>
              <a:rPr lang="en-US" dirty="0"/>
            </a:br>
            <a:r>
              <a:rPr lang="en-US" dirty="0"/>
              <a:t>Computing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8F755-9381-284A-5846-DC75B22E2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191B0E"/>
                </a:solidFill>
              </a:rPr>
              <a:t>Integrantes: Franco Balich – Franco Fazzito</a:t>
            </a:r>
            <a:endParaRPr lang="es-AR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8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29897-0036-5719-2327-0659C64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proveedores</a:t>
            </a:r>
            <a:endParaRPr lang="es-AR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72184EF-43A5-C596-5BF1-69A22D4BBB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82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EC6D-2B18-5CD7-6CE3-20509B83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/>
          <a:lstStyle/>
          <a:p>
            <a:r>
              <a:rPr lang="en-US"/>
              <a:t>Parte practica - Creacion del proyecto</a:t>
            </a:r>
            <a:endParaRPr lang="es-A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39F28-4C21-D5A9-BCC9-CC82121CB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475" y="1659658"/>
            <a:ext cx="5575089" cy="4029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ECA1C-0705-06AC-4A97-603C4A487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34" y="1659659"/>
            <a:ext cx="5506240" cy="4029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364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5BC4-732E-28A4-3FFB-800CD3D5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662"/>
          </a:xfrm>
        </p:spPr>
        <p:txBody>
          <a:bodyPr/>
          <a:lstStyle/>
          <a:p>
            <a:r>
              <a:rPr lang="en-US"/>
              <a:t>Parte practica - Creacion del proyecto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8FA2-9073-7E15-1382-3110E1F1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34FCA-396F-A61C-C663-0D7A242ED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73232"/>
            <a:ext cx="10150764" cy="4256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969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7A32-6CA1-DB13-28FD-5E3B1E3B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Parte practica - </a:t>
            </a:r>
            <a:r>
              <a:rPr lang="es-AR" dirty="0" err="1"/>
              <a:t>Publicacion</a:t>
            </a:r>
            <a:endParaRPr lang="es-A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17280F-894F-BA37-8695-864C4FA6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20" y="1593272"/>
            <a:ext cx="7168098" cy="5029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823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0F2-D43B-F02C-0132-73E32498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Parte practica - Publicación</a:t>
            </a:r>
          </a:p>
        </p:txBody>
      </p:sp>
      <p:pic>
        <p:nvPicPr>
          <p:cNvPr id="4" name="Content Placeholder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C1C2A32B-5F4E-5A1A-68B9-455866A1D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8" y="1428750"/>
            <a:ext cx="7080744" cy="495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778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471B-6FC5-8484-42F5-11D0316B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Parte practica – Selección de dominio de recursos 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CBA572-65F5-66F2-B1E4-60EA1B3E5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40" y="2171700"/>
            <a:ext cx="6392719" cy="4484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045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54EF-8004-226C-92FB-020DBE2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Parte practica – Selección de Hosting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14D6A9-04D3-7538-2527-7C8EB741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74774"/>
            <a:ext cx="4528292" cy="512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82773-1D3F-329E-7F7E-D2F0E7B3B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3" y="1374775"/>
            <a:ext cx="5144803" cy="5127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403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B85-F7D6-282B-0599-53F15844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Parte practica - Conclusión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42474A-ACEF-CBFC-F662-5CA4F86695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638300"/>
            <a:ext cx="10280073" cy="44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1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E62D4-3950-3A8B-23A2-755DB31F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148" y="935035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AR" sz="7200" dirty="0"/>
              <a:t>¡</a:t>
            </a:r>
            <a:r>
              <a:rPr lang="en-US" sz="7200" cap="all" dirty="0" err="1"/>
              <a:t>Muchas</a:t>
            </a:r>
            <a:r>
              <a:rPr lang="en-US" sz="7200" cap="all" dirty="0"/>
              <a:t> GRACIAS!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575E552-CFEC-64B4-69E3-6C33ABE10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1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3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BB14C-E182-920D-C393-09B12B4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s-AR" dirty="0"/>
              <a:t>¿Qué es cloud </a:t>
            </a:r>
            <a:r>
              <a:rPr lang="es-AR" dirty="0" err="1"/>
              <a:t>computing</a:t>
            </a:r>
            <a:r>
              <a:rPr lang="es-AR" dirty="0"/>
              <a:t>?</a:t>
            </a:r>
          </a:p>
        </p:txBody>
      </p:sp>
      <p:pic>
        <p:nvPicPr>
          <p:cNvPr id="2050" name="Picture 2" descr="Ventajas del cloud computing – servicio en la nube - Daemon4">
            <a:extLst>
              <a:ext uri="{FF2B5EF4-FFF2-40B4-BE49-F238E27FC236}">
                <a16:creationId xmlns:a16="http://schemas.microsoft.com/office/drawing/2014/main" id="{C4EFBCBF-BCD9-0C9D-42E5-89FF02AE1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9" r="30193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BF333-BF83-0B2B-41EA-32D59953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s-MX" dirty="0"/>
              <a:t>Es un modelo computacional que nos permite acceder a un servicio o recurso compartido bajo demanda y desde cualquier lugar, el cual puede estar ubicado en un servidor o repositorio de algún tipo, y cuyos recursos asignados pueden ser modificados de manera sencilla.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36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C082D-D334-9D95-3354-38B45CE0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AR"/>
              <a:t>Caracteristicas</a:t>
            </a:r>
            <a:r>
              <a:rPr lang="en-US"/>
              <a:t> principales:</a:t>
            </a:r>
            <a:endParaRPr lang="es-AR" dirty="0"/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E33F3935-0468-3FE0-1C0A-200DD7CEA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85059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51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359A1-CDE2-0069-7B4A-889F6E8D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servicios</a:t>
            </a:r>
            <a:r>
              <a:rPr lang="en-US" dirty="0"/>
              <a:t> cloud </a:t>
            </a:r>
            <a:endParaRPr lang="es-AR"/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7679FFD8-32D4-D127-836B-7FA68A7D2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73266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6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240C3-AA7A-4675-B08A-687C8BF5D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FE5FF-6839-4B2B-BA4F-78C87E8ED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E82A2-6E5A-4DC5-921D-8ABC19E53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43783-51D0-7163-5D35-65B80246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125" y="1123527"/>
            <a:ext cx="944574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9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1EF7D9-DE5C-B6ED-5BF7-4E143EA0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Tipos de nube</a:t>
            </a:r>
            <a:endParaRPr lang="es-AR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7BA9AB30-66FF-43DA-DDC6-35AC48D07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12220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92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AB85E-0872-C9B2-F94B-5895292C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err="1"/>
              <a:t>Ventajas</a:t>
            </a:r>
            <a:r>
              <a:rPr lang="en-US" dirty="0"/>
              <a:t> que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cloud computing</a:t>
            </a:r>
            <a:endParaRPr lang="es-AR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549F767-40A6-AFF8-5A2D-CD692328A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92255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76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80023-2E88-D9BF-B04F-224BBF67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/>
              <a:t>Desventajas que tiene cloud computing</a:t>
            </a:r>
            <a:endParaRPr lang="es-AR" dirty="0"/>
          </a:p>
        </p:txBody>
      </p:sp>
      <p:pic>
        <p:nvPicPr>
          <p:cNvPr id="4098" name="Picture 2" descr="Desventajas del Cloud Computing | Cloud Computing">
            <a:extLst>
              <a:ext uri="{FF2B5EF4-FFF2-40B4-BE49-F238E27FC236}">
                <a16:creationId xmlns:a16="http://schemas.microsoft.com/office/drawing/2014/main" id="{272EC205-FF0C-19E6-A4AD-CE7582411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r="15024" b="3"/>
          <a:stretch/>
        </p:blipFill>
        <p:spPr bwMode="auto">
          <a:xfrm>
            <a:off x="1390649" y="2401556"/>
            <a:ext cx="3211495" cy="346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9AF8F6E-1964-9BDB-23DB-A4B59DC30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64281"/>
              </p:ext>
            </p:extLst>
          </p:nvPr>
        </p:nvGraphicFramePr>
        <p:xfrm>
          <a:off x="5100824" y="2286000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90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671AE-7570-DFAC-2700-A13E9F20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s-MX" dirty="0"/>
              <a:t>Aplicaciones del cloud computing a una logística</a:t>
            </a:r>
            <a:endParaRPr lang="es-AR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3B3CE2D-CA87-F3B8-1AA7-2D23FF04E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904586"/>
              </p:ext>
            </p:extLst>
          </p:nvPr>
        </p:nvGraphicFramePr>
        <p:xfrm>
          <a:off x="4579739" y="341745"/>
          <a:ext cx="7325934" cy="613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21023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50</TotalTime>
  <Words>450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Recorte</vt:lpstr>
      <vt:lpstr>Cloud Computing</vt:lpstr>
      <vt:lpstr>¿Qué es cloud computing?</vt:lpstr>
      <vt:lpstr>Caracteristicas principales:</vt:lpstr>
      <vt:lpstr>Tipos de servicios cloud </vt:lpstr>
      <vt:lpstr>PowerPoint Presentation</vt:lpstr>
      <vt:lpstr>Tipos de nube</vt:lpstr>
      <vt:lpstr>Ventajas que ofrece el cloud computing</vt:lpstr>
      <vt:lpstr>Desventajas que tiene cloud computing</vt:lpstr>
      <vt:lpstr>Aplicaciones del cloud computing a una logística</vt:lpstr>
      <vt:lpstr>Principales proveedores</vt:lpstr>
      <vt:lpstr>Parte practica - Creacion del proyecto</vt:lpstr>
      <vt:lpstr>Parte practica - Creacion del proyecto</vt:lpstr>
      <vt:lpstr>Parte practica - Publicacion</vt:lpstr>
      <vt:lpstr>Parte practica - Publicación</vt:lpstr>
      <vt:lpstr>Parte practica – Selección de dominio de recursos </vt:lpstr>
      <vt:lpstr>Parte practica – Selección de Hosting</vt:lpstr>
      <vt:lpstr>Parte practica - Conclusión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franco fazzito</dc:creator>
  <cp:lastModifiedBy>franco fazzito</cp:lastModifiedBy>
  <cp:revision>6</cp:revision>
  <dcterms:created xsi:type="dcterms:W3CDTF">2022-05-14T14:55:27Z</dcterms:created>
  <dcterms:modified xsi:type="dcterms:W3CDTF">2022-05-14T18:28:19Z</dcterms:modified>
</cp:coreProperties>
</file>