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6f95d6d32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6f95d6d32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707f2fb5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707f2fb5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6f95d6d32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6f95d6d32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6f95d6d32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6f95d6d32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6f95d6d32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6f95d6d3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bank.worldbank.org/source/world-development-indicator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Challenge Mercado Libre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Cabello Franco Maximiliano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Sobre Mi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26675"/>
            <a:ext cx="1746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5373"/>
              <a:t>Tecnologías</a:t>
            </a:r>
            <a:r>
              <a:rPr b="1" lang="es" sz="5373"/>
              <a:t> 	</a:t>
            </a:r>
            <a:endParaRPr b="1" sz="5373"/>
          </a:p>
          <a:p>
            <a:pPr indent="-313897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5373"/>
              <a:t>Python</a:t>
            </a:r>
            <a:endParaRPr sz="5373"/>
          </a:p>
          <a:p>
            <a:pPr indent="-3138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373"/>
              <a:t>SQL</a:t>
            </a:r>
            <a:endParaRPr sz="5373"/>
          </a:p>
          <a:p>
            <a:pPr indent="-3138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373"/>
              <a:t>Azure</a:t>
            </a:r>
            <a:endParaRPr sz="5373"/>
          </a:p>
          <a:p>
            <a:pPr indent="-3138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373"/>
              <a:t>DataFactory</a:t>
            </a:r>
            <a:endParaRPr sz="5373"/>
          </a:p>
          <a:p>
            <a:pPr indent="-31389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5373"/>
              <a:t>DataBricks</a:t>
            </a:r>
            <a:endParaRPr sz="5373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3200750" y="1526675"/>
            <a:ext cx="5321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17"/>
              <a:t>Experiencia </a:t>
            </a:r>
            <a:r>
              <a:rPr b="1" lang="es" sz="1717"/>
              <a:t>Laboral</a:t>
            </a:r>
            <a:endParaRPr b="1" sz="171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/>
              <a:t>Corebi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Primer experiencia </a:t>
            </a:r>
            <a:r>
              <a:rPr lang="es" sz="1600"/>
              <a:t>laboral</a:t>
            </a:r>
            <a:r>
              <a:rPr lang="es" sz="1600"/>
              <a:t> en el sector IT y Data. Desempeñe el rol de Data Engineer en Raizen.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600"/>
              <a:t>NTT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Participe en un proyecto de Gen-IA utilizando la API de OpenAI y luego en un proyecto de </a:t>
            </a:r>
            <a:r>
              <a:rPr lang="es" sz="1600"/>
              <a:t>migración</a:t>
            </a:r>
            <a:r>
              <a:rPr lang="es" sz="1600"/>
              <a:t> 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Analytics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1567550"/>
            <a:ext cx="7038900" cy="310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Analytics</a:t>
            </a:r>
            <a:endParaRPr b="1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Origen de los datos 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https://databank.worldbank.org/source/world-development-indicators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 seleccionaron las series: </a:t>
            </a:r>
            <a:endParaRPr/>
          </a:p>
          <a:p>
            <a:pPr indent="-292576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"Individuals using the Internet (% of population)",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"Fixed broadband subscriptions (per 100 people)"</a:t>
            </a:r>
            <a:endParaRPr/>
          </a:p>
          <a:p>
            <a:pPr indent="-29257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"Mobile cellular subscriptions (per 100 people)"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Para argentina entre los años 1990 - 2025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Si bien los datos no son muy extensos, se puede ver el crecimiento constante de los usuarios de internet, como </a:t>
            </a:r>
            <a:r>
              <a:rPr lang="es"/>
              <a:t>así</a:t>
            </a:r>
            <a:r>
              <a:rPr lang="es"/>
              <a:t> </a:t>
            </a:r>
            <a:r>
              <a:rPr lang="es"/>
              <a:t>también</a:t>
            </a:r>
            <a:r>
              <a:rPr lang="es"/>
              <a:t> los de usuarios de </a:t>
            </a:r>
            <a:r>
              <a:rPr lang="es"/>
              <a:t>telefonía</a:t>
            </a:r>
            <a:r>
              <a:rPr lang="es"/>
              <a:t> celular, a su vez para las </a:t>
            </a:r>
            <a:r>
              <a:rPr lang="es"/>
              <a:t>suscripciones</a:t>
            </a:r>
            <a:r>
              <a:rPr lang="es"/>
              <a:t> a servicios de internet crecen pero no en igual medida.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También</a:t>
            </a:r>
            <a:r>
              <a:rPr lang="es"/>
              <a:t> es importante tener en cuenta que como bien sabemos la </a:t>
            </a:r>
            <a:r>
              <a:rPr lang="es"/>
              <a:t>tecnología</a:t>
            </a:r>
            <a:r>
              <a:rPr lang="es"/>
              <a:t> tuvo un crecimiento muy importante en estos </a:t>
            </a:r>
            <a:r>
              <a:rPr lang="es"/>
              <a:t>últimos</a:t>
            </a:r>
            <a:r>
              <a:rPr lang="es"/>
              <a:t> 20 años, actualmente son pocas las personas sin acceso a internet o sin un celular. a pesar de que los datos solo llegan hasta el año 2023, es seguro poder afirmar que los indicadores solo </a:t>
            </a:r>
            <a:r>
              <a:rPr lang="es"/>
              <a:t>incrementarían para todos los casos.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SQL</a:t>
            </a:r>
            <a:endParaRPr b="1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3948800" y="1264125"/>
            <a:ext cx="1978500" cy="6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Ejemplo de resultado del primer ejercicio</a:t>
            </a:r>
            <a:endParaRPr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0400" y="1947075"/>
            <a:ext cx="1423439" cy="35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7275" y="1947075"/>
            <a:ext cx="2738725" cy="256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6147275" y="1264125"/>
            <a:ext cx="19785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Ejemplo de resultado del Segundo ejercicio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350" y="1833475"/>
            <a:ext cx="3531800" cy="319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>
            <p:ph idx="1" type="body"/>
          </p:nvPr>
        </p:nvSpPr>
        <p:spPr>
          <a:xfrm>
            <a:off x="1162050" y="1264125"/>
            <a:ext cx="1978500" cy="60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DER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67550"/>
            <a:ext cx="7038900" cy="30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 </a:t>
            </a:r>
            <a:r>
              <a:rPr lang="es"/>
              <a:t>generó</a:t>
            </a:r>
            <a:r>
              <a:rPr lang="es"/>
              <a:t> un CSV con los campos solicitados luego de realizar la consulta a la API y las transformaciones, adicionalmente se </a:t>
            </a:r>
            <a:r>
              <a:rPr lang="es"/>
              <a:t>agregó</a:t>
            </a:r>
            <a:r>
              <a:rPr lang="es"/>
              <a:t> un campo fecha_carga.</a:t>
            </a:r>
            <a:endParaRPr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3150" y="2168925"/>
            <a:ext cx="4019400" cy="23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