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5"/>
  </p:notesMasterIdLst>
  <p:handoutMasterIdLst>
    <p:handoutMasterId r:id="rId46"/>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4" r:id="rId42"/>
    <p:sldId id="335" r:id="rId43"/>
    <p:sldId id="330"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6720" autoAdjust="0"/>
  </p:normalViewPr>
  <p:slideViewPr>
    <p:cSldViewPr snapToGrid="0" snapToObjects="1">
      <p:cViewPr varScale="1">
        <p:scale>
          <a:sx n="82" d="100"/>
          <a:sy n="82" d="100"/>
        </p:scale>
        <p:origin x="8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06/07/2021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06/07/2021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b="1" i="1"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SOLID</a:t>
            </a:r>
            <a:r>
              <a:rPr lang="en-US" dirty="0"/>
              <a:t>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t>SOLID stands for</a:t>
            </a:r>
          </a:p>
          <a:p>
            <a:endParaRPr lang="en-US" dirty="0"/>
          </a:p>
          <a:p>
            <a:endParaRPr lang="en-US" dirty="0"/>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ISP		Interface Segregation Principle</a:t>
            </a:r>
          </a:p>
          <a:p>
            <a:endParaRPr lang="en-GB" sz="1600" dirty="0">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LSP		</a:t>
            </a:r>
            <a:r>
              <a:rPr lang="en-GB" sz="1600" dirty="0" err="1">
                <a:latin typeface="Chronicle Display" pitchFamily="50" charset="0"/>
              </a:rPr>
              <a:t>Liskov</a:t>
            </a:r>
            <a:r>
              <a:rPr lang="en-GB" sz="1600" dirty="0">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latin typeface="Chronicle Display" pitchFamily="50" charset="0"/>
              </a:rPr>
              <a:t>O</a:t>
            </a:r>
            <a:r>
              <a:rPr lang="en-GB" sz="1600" dirty="0">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r>
              <a:rPr lang="en-GB" sz="1600" dirty="0">
                <a:latin typeface="Chronicle Display" pitchFamily="50" charset="0"/>
              </a:rPr>
              <a:t>If you don’t need it don’t do it</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Principles for </a:t>
            </a:r>
            <a:r>
              <a:rPr lang="en-US" dirty="0" err="1"/>
              <a:t>uServices</a:t>
            </a:r>
            <a:r>
              <a:rPr lang="en-US" dirty="0"/>
              <a:t> Design</a:t>
            </a:r>
          </a:p>
          <a:p>
            <a:endParaRPr lang="en-US" dirty="0"/>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IDEALS</a:t>
            </a:r>
            <a:r>
              <a:rPr lang="en-GB" sz="1600" b="1" dirty="0">
                <a:latin typeface="Chronicle Display" pitchFamily="50" charset="0"/>
              </a:rPr>
              <a:t> </a:t>
            </a:r>
            <a:r>
              <a:rPr lang="en-GB" sz="1600" dirty="0">
                <a:latin typeface="Chronicle Display" pitchFamily="50" charset="0"/>
              </a:rPr>
              <a:t>is an acronym for six microservices principles design</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us to design a modern service-based systems (SOA)</a:t>
            </a:r>
          </a:p>
          <a:p>
            <a:endParaRPr lang="en-GB" sz="1600" dirty="0">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IDEALS</a:t>
            </a:r>
            <a:r>
              <a:rPr lang="en-US" dirty="0"/>
              <a:t> stands for</a:t>
            </a:r>
          </a:p>
          <a:p>
            <a:endParaRPr lang="en-US" dirty="0"/>
          </a:p>
          <a:p>
            <a:endParaRPr lang="en-US" dirty="0"/>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latin typeface="Chronicle Display" pitchFamily="50" charset="0"/>
              </a:rPr>
              <a:t>A</a:t>
            </a:r>
            <a:r>
              <a:rPr lang="en-GB" sz="1600" dirty="0">
                <a:latin typeface="Chronicle Display" pitchFamily="50" charset="0"/>
              </a:rPr>
              <a:t>		</a:t>
            </a:r>
            <a:r>
              <a:rPr lang="en-GB" sz="1600" dirty="0" err="1">
                <a:latin typeface="Chronicle Display" pitchFamily="50" charset="0"/>
              </a:rPr>
              <a:t>Availabilty</a:t>
            </a:r>
            <a:r>
              <a:rPr lang="en-GB" sz="1600" dirty="0">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latin typeface="Chronicle Display" pitchFamily="50" charset="0"/>
              </a:rPr>
              <a:t>E</a:t>
            </a:r>
            <a:r>
              <a:rPr lang="en-GB" sz="1600" dirty="0">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latin typeface="Chronicle Display" pitchFamily="50" charset="0"/>
              </a:rPr>
              <a:t>D</a:t>
            </a:r>
            <a:r>
              <a:rPr lang="en-GB" sz="1600" dirty="0">
                <a:latin typeface="Chronicle Display" pitchFamily="50" charset="0"/>
              </a:rPr>
              <a:t>  		</a:t>
            </a:r>
            <a:r>
              <a:rPr lang="en-GB" sz="1600" dirty="0" err="1">
                <a:latin typeface="Chronicle Display" pitchFamily="50" charset="0"/>
              </a:rPr>
              <a:t>Deployability</a:t>
            </a:r>
            <a:r>
              <a:rPr lang="en-GB" sz="1600" dirty="0">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latin typeface="+mj-lt"/>
              </a:rPr>
              <a:t>Interface Segregation Principle</a:t>
            </a:r>
          </a:p>
          <a:p>
            <a:endParaRPr lang="en-US" dirty="0"/>
          </a:p>
          <a:p>
            <a:endParaRPr lang="en-US" dirty="0"/>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584775"/>
          </a:xfrm>
          <a:prstGeom prst="rect">
            <a:avLst/>
          </a:prstGeom>
          <a:noFill/>
        </p:spPr>
        <p:txBody>
          <a:bodyPr wrap="square" rtlCol="0">
            <a:spAutoFit/>
          </a:bodyPr>
          <a:lstStyle/>
          <a:p>
            <a:r>
              <a:rPr lang="en-GB" sz="1600" dirty="0"/>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584775"/>
          </a:xfrm>
          <a:prstGeom prst="rect">
            <a:avLst/>
          </a:prstGeom>
          <a:noFill/>
        </p:spPr>
        <p:txBody>
          <a:bodyPr wrap="square" rtlCol="0">
            <a:spAutoFit/>
          </a:bodyPr>
          <a:lstStyle/>
          <a:p>
            <a:r>
              <a:rPr lang="en-GB" sz="1600" dirty="0"/>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584775"/>
          </a:xfrm>
          <a:prstGeom prst="rect">
            <a:avLst/>
          </a:prstGeom>
          <a:noFill/>
        </p:spPr>
        <p:txBody>
          <a:bodyPr wrap="square" rtlCol="0">
            <a:spAutoFit/>
          </a:bodyPr>
          <a:lstStyle/>
          <a:p>
            <a:r>
              <a:rPr lang="en-GB" sz="1600" dirty="0"/>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11" y="4691002"/>
            <a:ext cx="8210747" cy="584775"/>
          </a:xfrm>
          <a:prstGeom prst="rect">
            <a:avLst/>
          </a:prstGeom>
          <a:noFill/>
        </p:spPr>
        <p:txBody>
          <a:bodyPr wrap="square" rtlCol="0">
            <a:spAutoFit/>
          </a:bodyPr>
          <a:lstStyle/>
          <a:p>
            <a:r>
              <a:rPr lang="en-US" sz="1600" dirty="0"/>
              <a:t>The goal of interface segregation for microservices is that each type of frontend sees the service contract that best suits its needs</a:t>
            </a:r>
            <a:endParaRPr lang="en-GB" sz="1600" dirty="0">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3" y="5486565"/>
            <a:ext cx="8210747" cy="338554"/>
          </a:xfrm>
          <a:prstGeom prst="rect">
            <a:avLst/>
          </a:prstGeom>
          <a:noFill/>
        </p:spPr>
        <p:txBody>
          <a:bodyPr wrap="square" rtlCol="0">
            <a:spAutoFit/>
          </a:bodyPr>
          <a:lstStyle/>
          <a:p>
            <a:r>
              <a:rPr lang="en-US" sz="1600" dirty="0"/>
              <a:t>We can reach the goal using the API Gateway pattern or in alternative the BFF pattern</a:t>
            </a:r>
            <a:endParaRPr lang="en-GB" sz="1600" dirty="0">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0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4"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a:t>Deployability</a:t>
            </a:r>
            <a:endParaRPr lang="en-US" dirty="0"/>
          </a:p>
          <a:p>
            <a:endParaRPr lang="en-US" dirty="0"/>
          </a:p>
          <a:p>
            <a:endParaRPr lang="en-US" dirty="0"/>
          </a:p>
        </p:txBody>
      </p:sp>
    </p:spTree>
    <p:extLst>
      <p:ext uri="{BB962C8B-B14F-4D97-AF65-F5344CB8AC3E}">
        <p14:creationId xmlns:p14="http://schemas.microsoft.com/office/powerpoint/2010/main" val="2249306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Event-Driven</a:t>
            </a:r>
          </a:p>
          <a:p>
            <a:endParaRPr lang="en-US" dirty="0"/>
          </a:p>
          <a:p>
            <a:endParaRPr lang="en-US" dirty="0"/>
          </a:p>
        </p:txBody>
      </p:sp>
    </p:spTree>
    <p:extLst>
      <p:ext uri="{BB962C8B-B14F-4D97-AF65-F5344CB8AC3E}">
        <p14:creationId xmlns:p14="http://schemas.microsoft.com/office/powerpoint/2010/main" val="2242557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Loose-Coupling</a:t>
            </a:r>
          </a:p>
          <a:p>
            <a:endParaRPr lang="en-US" dirty="0"/>
          </a:p>
        </p:txBody>
      </p:sp>
    </p:spTree>
    <p:extLst>
      <p:ext uri="{BB962C8B-B14F-4D97-AF65-F5344CB8AC3E}">
        <p14:creationId xmlns:p14="http://schemas.microsoft.com/office/powerpoint/2010/main" val="4027912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IDEALS Principles</a:t>
            </a:r>
          </a:p>
          <a:p>
            <a:endParaRPr lang="en-US" dirty="0"/>
          </a:p>
        </p:txBody>
      </p:sp>
      <p:sp>
        <p:nvSpPr>
          <p:cNvPr id="5" name="TextBox 4"/>
          <p:cNvSpPr txBox="1"/>
          <p:nvPr/>
        </p:nvSpPr>
        <p:spPr>
          <a:xfrm>
            <a:off x="621372" y="1859340"/>
            <a:ext cx="8210747" cy="2554545"/>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9598</TotalTime>
  <Words>1084</Words>
  <Application>Microsoft Office PowerPoint</Application>
  <PresentationFormat>On-screen Show (4:3)</PresentationFormat>
  <Paragraphs>229</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338</cp:revision>
  <dcterms:created xsi:type="dcterms:W3CDTF">2015-09-22T11:57:21Z</dcterms:created>
  <dcterms:modified xsi:type="dcterms:W3CDTF">2021-07-06T15:56:36Z</dcterms:modified>
</cp:coreProperties>
</file>