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0"/>
  </p:notesMasterIdLst>
  <p:sldIdLst>
    <p:sldId id="264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74313" autoAdjust="0"/>
  </p:normalViewPr>
  <p:slideViewPr>
    <p:cSldViewPr snapToGrid="0" snapToObjects="1">
      <p:cViewPr>
        <p:scale>
          <a:sx n="125" d="100"/>
          <a:sy n="125" d="100"/>
        </p:scale>
        <p:origin x="222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2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SOLID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…all OOP dev must know and apply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What is SOLID?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r>
              <a:rPr lang="en-GB" sz="2400" b="1" dirty="0" smtClean="0">
                <a:latin typeface="Chronicle Display" pitchFamily="50" charset="0"/>
              </a:rPr>
              <a:t>SOLID</a:t>
            </a:r>
            <a:r>
              <a:rPr lang="en-GB" sz="1600" u="sng" dirty="0" smtClean="0">
                <a:latin typeface="Chronicle Display" pitchFamily="50" charset="0"/>
              </a:rPr>
              <a:t> </a:t>
            </a:r>
            <a:r>
              <a:rPr lang="en-GB" sz="1600" dirty="0" smtClean="0">
                <a:latin typeface="Chronicle Display" pitchFamily="50" charset="0"/>
              </a:rPr>
              <a:t>is an acronym for five OOD principles by Robert C. Martin (uncle bob)</a:t>
            </a:r>
            <a:endParaRPr lang="en-GB" sz="1600" u="sng" dirty="0">
              <a:latin typeface="Chronicle Display" pitchFamily="50" charset="0"/>
            </a:endParaRPr>
          </a:p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These principles, when applied, help developer in</a:t>
            </a:r>
          </a:p>
          <a:p>
            <a:r>
              <a:rPr lang="en-GB" sz="1600" dirty="0">
                <a:latin typeface="Chronicle Display" pitchFamily="50" charset="0"/>
              </a:rPr>
              <a:t>	</a:t>
            </a:r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>
                <a:latin typeface="Chronicle Display" pitchFamily="50" charset="0"/>
              </a:rPr>
              <a:t>	 easily </a:t>
            </a:r>
            <a:r>
              <a:rPr lang="en-GB" sz="1600" dirty="0" smtClean="0">
                <a:latin typeface="Chronicle Display" pitchFamily="50" charset="0"/>
              </a:rPr>
              <a:t>maintain software</a:t>
            </a:r>
          </a:p>
          <a:p>
            <a:r>
              <a:rPr lang="en-GB" sz="1600" dirty="0">
                <a:latin typeface="Chronicle Display" pitchFamily="50" charset="0"/>
              </a:rPr>
              <a:t>	</a:t>
            </a:r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>
                <a:latin typeface="Chronicle Display" pitchFamily="50" charset="0"/>
              </a:rPr>
              <a:t>	</a:t>
            </a:r>
            <a:r>
              <a:rPr lang="en-GB" sz="1600" dirty="0" smtClean="0">
                <a:latin typeface="Chronicle Display" pitchFamily="50" charset="0"/>
              </a:rPr>
              <a:t>extend software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avoid smells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easily refactor code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achieve low coupling, high cohesion and string encapsulation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software easier to read, easier to understand and easier to change</a:t>
            </a:r>
          </a:p>
        </p:txBody>
      </p:sp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SOLID stands for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r>
              <a:rPr lang="en-GB" sz="2400" dirty="0" smtClean="0">
                <a:latin typeface="Chronicle Display" pitchFamily="50" charset="0"/>
              </a:rPr>
              <a:t>S</a:t>
            </a:r>
            <a:r>
              <a:rPr lang="en-GB" sz="1600" dirty="0" smtClean="0">
                <a:latin typeface="Chronicle Display" pitchFamily="50" charset="0"/>
              </a:rPr>
              <a:t>  	Single-responsibility principle</a:t>
            </a:r>
            <a:endParaRPr lang="en-GB" sz="1600" dirty="0" smtClean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  <a:p>
            <a:r>
              <a:rPr lang="en-GB" sz="2400" dirty="0" smtClean="0">
                <a:latin typeface="Chronicle Display" pitchFamily="50" charset="0"/>
              </a:rPr>
              <a:t>O</a:t>
            </a:r>
            <a:r>
              <a:rPr lang="en-GB" sz="1600" dirty="0" smtClean="0">
                <a:latin typeface="Chronicle Display" pitchFamily="50" charset="0"/>
              </a:rPr>
              <a:t>  	Open-closed principle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2400" dirty="0" smtClean="0">
                <a:latin typeface="Chronicle Display" pitchFamily="50" charset="0"/>
              </a:rPr>
              <a:t>L</a:t>
            </a:r>
            <a:r>
              <a:rPr lang="en-GB" sz="1600" dirty="0" smtClean="0">
                <a:latin typeface="Chronicle Display" pitchFamily="50" charset="0"/>
              </a:rPr>
              <a:t>  	</a:t>
            </a:r>
            <a:r>
              <a:rPr lang="en-GB" sz="1600" dirty="0" err="1" smtClean="0">
                <a:latin typeface="Chronicle Display" pitchFamily="50" charset="0"/>
              </a:rPr>
              <a:t>Liskov</a:t>
            </a:r>
            <a:r>
              <a:rPr lang="en-GB" sz="1600" dirty="0" smtClean="0">
                <a:latin typeface="Chronicle Display" pitchFamily="50" charset="0"/>
              </a:rPr>
              <a:t> substitution principle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2400" dirty="0" smtClean="0">
                <a:latin typeface="Chronicle Display" pitchFamily="50" charset="0"/>
              </a:rPr>
              <a:t>I</a:t>
            </a:r>
            <a:r>
              <a:rPr lang="en-GB" sz="1600" dirty="0" smtClean="0">
                <a:latin typeface="Chronicle Display" pitchFamily="50" charset="0"/>
              </a:rPr>
              <a:t>  	Interface aggregation n principle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2400" dirty="0" smtClean="0">
                <a:latin typeface="Chronicle Display" pitchFamily="50" charset="0"/>
              </a:rPr>
              <a:t>D</a:t>
            </a:r>
            <a:r>
              <a:rPr lang="en-GB" sz="1600" dirty="0" smtClean="0">
                <a:latin typeface="Chronicle Display" pitchFamily="50" charset="0"/>
              </a:rPr>
              <a:t>  	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4933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SRP Single-responsibility principle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 smtClean="0">
              <a:latin typeface="Chronicle Display" pitchFamily="50" charset="0"/>
            </a:endParaRPr>
          </a:p>
          <a:p>
            <a:r>
              <a:rPr lang="en-GB" sz="3200" b="1" i="1" dirty="0" smtClean="0">
                <a:latin typeface="Chronicle Display" pitchFamily="50" charset="0"/>
              </a:rPr>
              <a:t>Class should have one and only one reason to change, meaning a class should have only one job.</a:t>
            </a:r>
          </a:p>
          <a:p>
            <a:endParaRPr lang="en-GB" sz="1600" b="1" i="1" dirty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SRP Single-responsibility principle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endParaRPr lang="it-IT" sz="1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IShape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IShape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Sum()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(s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GetArea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Show()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"&lt;div&gt;</a:t>
            </a:r>
            <a:r>
              <a:rPr lang="it-IT" sz="1000" dirty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{0}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&lt;/div&gt;"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Sum());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GB" sz="10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SRP Single-responsibility principle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In the code example the </a:t>
            </a:r>
            <a:r>
              <a:rPr lang="en-GB" sz="1600" dirty="0" err="1" smtClean="0">
                <a:latin typeface="Chronicle Display" pitchFamily="50" charset="0"/>
              </a:rPr>
              <a:t>AreaCalculator</a:t>
            </a:r>
            <a:r>
              <a:rPr lang="en-GB" sz="1600" dirty="0" smtClean="0">
                <a:latin typeface="Chronicle Display" pitchFamily="50" charset="0"/>
              </a:rPr>
              <a:t> has both the logic to calculate area and formatting the output data.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We should separate the two job of the class given it a single responsibility.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We could add a new class called for example </a:t>
            </a:r>
            <a:r>
              <a:rPr lang="en-GB" sz="1600" dirty="0" err="1" smtClean="0">
                <a:latin typeface="Chronicle Display" pitchFamily="50" charset="0"/>
              </a:rPr>
              <a:t>AreaCalculatorOutput</a:t>
            </a:r>
            <a:r>
              <a:rPr lang="en-GB" sz="1600" dirty="0" smtClean="0">
                <a:latin typeface="Chronicle Display" pitchFamily="50" charset="0"/>
              </a:rPr>
              <a:t> that has the responsibility to format the output data coming from the </a:t>
            </a:r>
            <a:r>
              <a:rPr lang="en-GB" sz="1600" dirty="0" err="1" smtClean="0">
                <a:latin typeface="Chronicle Display" pitchFamily="50" charset="0"/>
              </a:rPr>
              <a:t>AreaCalculator</a:t>
            </a:r>
            <a:endParaRPr lang="en-GB" sz="1600" dirty="0" smtClean="0">
              <a:latin typeface="Chronicle Display" pitchFamily="50" charset="0"/>
            </a:endParaRPr>
          </a:p>
          <a:p>
            <a:endParaRPr lang="en-GB" sz="1600" b="1" i="1" dirty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SRP Single-responsibility principle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3717" y="1475758"/>
            <a:ext cx="8210747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endParaRPr lang="it-IT" sz="1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IShape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it-IT" sz="1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IShape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it-IT" sz="1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it-IT" sz="1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Sum()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(s </a:t>
            </a:r>
            <a:r>
              <a:rPr lang="it-IT" sz="1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</a:t>
            </a:r>
            <a:r>
              <a:rPr lang="it-IT" sz="1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GetArea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371" y="3799785"/>
            <a:ext cx="8210747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AreaCalculatorOutput</a:t>
            </a:r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AreaCalculatorOutput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ShowHtml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"&lt;div&gt;</a:t>
            </a:r>
            <a:r>
              <a:rPr lang="it-IT" sz="1000" dirty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{0}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&lt;/div&gt;"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ShowXml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"&lt;xml&gt;</a:t>
            </a:r>
            <a:r>
              <a:rPr lang="it-IT" sz="1000" dirty="0" smtClean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it-IT" sz="1000" dirty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it-IT" sz="1000" dirty="0" smtClean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it-IT" sz="1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&lt;/xml&gt;"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652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290</Words>
  <Application>Microsoft Office PowerPoint</Application>
  <PresentationFormat>On-screen Show (4:3)</PresentationFormat>
  <Paragraphs>105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Consolas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167</cp:revision>
  <dcterms:created xsi:type="dcterms:W3CDTF">2015-09-22T11:57:21Z</dcterms:created>
  <dcterms:modified xsi:type="dcterms:W3CDTF">2016-06-20T11:05:13Z</dcterms:modified>
</cp:coreProperties>
</file>