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1"/>
  </p:notesMasterIdLst>
  <p:handoutMasterIdLst>
    <p:handoutMasterId r:id="rId52"/>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35" r:id="rId48"/>
    <p:sldId id="343" r:id="rId49"/>
    <p:sldId id="330"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p:scale>
          <a:sx n="100" d="100"/>
          <a:sy n="100" d="100"/>
        </p:scale>
        <p:origin x="370" y="-7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08/07/2021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08/07/2021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Pull (</a:t>
            </a:r>
            <a:r>
              <a:rPr lang="en-GB" sz="2800" dirty="0" err="1"/>
              <a:t>GitOps</a:t>
            </a:r>
            <a:r>
              <a:rPr lang="en-GB" sz="2800" dirty="0"/>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Event-Driven</a:t>
            </a:r>
          </a:p>
          <a:p>
            <a:endParaRPr lang="en-US" dirty="0"/>
          </a:p>
          <a:p>
            <a:endParaRPr lang="en-US" dirty="0"/>
          </a:p>
        </p:txBody>
      </p:sp>
    </p:spTree>
    <p:extLst>
      <p:ext uri="{BB962C8B-B14F-4D97-AF65-F5344CB8AC3E}">
        <p14:creationId xmlns:p14="http://schemas.microsoft.com/office/powerpoint/2010/main" val="2242557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Loose-Coupling</a:t>
            </a:r>
          </a:p>
          <a:p>
            <a:endParaRPr lang="en-US" dirty="0"/>
          </a:p>
        </p:txBody>
      </p:sp>
    </p:spTree>
    <p:extLst>
      <p:ext uri="{BB962C8B-B14F-4D97-AF65-F5344CB8AC3E}">
        <p14:creationId xmlns:p14="http://schemas.microsoft.com/office/powerpoint/2010/main" val="40279123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Single Responsibility</a:t>
            </a:r>
          </a:p>
          <a:p>
            <a:endParaRPr lang="en-US" dirty="0"/>
          </a:p>
        </p:txBody>
      </p:sp>
    </p:spTree>
    <p:extLst>
      <p:ext uri="{BB962C8B-B14F-4D97-AF65-F5344CB8AC3E}">
        <p14:creationId xmlns:p14="http://schemas.microsoft.com/office/powerpoint/2010/main" val="3590855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10574</TotalTime>
  <Words>1415</Words>
  <Application>Microsoft Office PowerPoint</Application>
  <PresentationFormat>On-screen Show (4:3)</PresentationFormat>
  <Paragraphs>286</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373</cp:revision>
  <dcterms:created xsi:type="dcterms:W3CDTF">2015-09-22T11:57:21Z</dcterms:created>
  <dcterms:modified xsi:type="dcterms:W3CDTF">2021-07-08T16:45:27Z</dcterms:modified>
</cp:coreProperties>
</file>