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26"/>
  </p:notesMasterIdLst>
  <p:sldIdLst>
    <p:sldId id="264" r:id="rId3"/>
    <p:sldId id="309" r:id="rId4"/>
    <p:sldId id="288" r:id="rId5"/>
    <p:sldId id="289" r:id="rId6"/>
    <p:sldId id="290" r:id="rId7"/>
    <p:sldId id="291" r:id="rId8"/>
    <p:sldId id="292" r:id="rId9"/>
    <p:sldId id="293" r:id="rId10"/>
    <p:sldId id="298" r:id="rId11"/>
    <p:sldId id="294" r:id="rId12"/>
    <p:sldId id="295" r:id="rId13"/>
    <p:sldId id="296" r:id="rId14"/>
    <p:sldId id="297" r:id="rId15"/>
    <p:sldId id="299" r:id="rId16"/>
    <p:sldId id="300" r:id="rId17"/>
    <p:sldId id="301" r:id="rId18"/>
    <p:sldId id="302" r:id="rId19"/>
    <p:sldId id="303" r:id="rId20"/>
    <p:sldId id="304" r:id="rId21"/>
    <p:sldId id="305" r:id="rId22"/>
    <p:sldId id="306" r:id="rId23"/>
    <p:sldId id="307" r:id="rId24"/>
    <p:sldId id="30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5742" autoAdjust="0"/>
  </p:normalViewPr>
  <p:slideViewPr>
    <p:cSldViewPr snapToGrid="0" snapToObjects="1">
      <p:cViewPr>
        <p:scale>
          <a:sx n="125" d="100"/>
          <a:sy n="125" d="100"/>
        </p:scale>
        <p:origin x="222" y="-8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20/06/2016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LIQUID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437559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102900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smtClean="0">
                <a:solidFill>
                  <a:srgbClr val="DCDCDC"/>
                </a:solidFill>
                <a:highlight>
                  <a:srgbClr val="1E1E1E"/>
                </a:highlight>
                <a:latin typeface="Consolas" panose="020B0609020204030204" pitchFamily="49" charset="0"/>
              </a:rPr>
              <a:t>	   </a:t>
            </a:r>
          </a:p>
          <a:p>
            <a:endParaRPr lang="it-IT" sz="8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smtClean="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DIP Dependency Inversion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smtClean="0">
                <a:latin typeface="Chronicle Display" pitchFamily="50" charset="0"/>
              </a:rPr>
              <a:t>This principle allows for decoupling</a:t>
            </a:r>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DIP Dependency Inversion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Resources</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a:t>
            </a:r>
            <a:r>
              <a:rPr lang="en-GB" sz="1600" b="1" i="1" dirty="0" smtClean="0">
                <a:latin typeface="Chronicle Display" pitchFamily="50" charset="0"/>
                <a:hlinkClick r:id="rId3"/>
              </a:rPr>
              <a:t>github.com/franco-melandri/SOLID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a:t>
            </a:r>
            <a:r>
              <a:rPr lang="en-GB" sz="1600" b="1" i="1" dirty="0" smtClean="0">
                <a:latin typeface="Chronicle Display" pitchFamily="50" charset="0"/>
                <a:hlinkClick r:id="rId4"/>
              </a:rPr>
              <a:t>butunclebob.com/ArticleS.UncleBob.PrinciplesOfOod</a:t>
            </a:r>
            <a:endParaRPr lang="en-GB" sz="1600" b="1" i="1" dirty="0" smtClean="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a:t>
            </a:r>
            <a:r>
              <a:rPr lang="en-GB" sz="1600" b="1" i="1" dirty="0" smtClean="0">
                <a:latin typeface="Chronicle Display" pitchFamily="50" charset="0"/>
                <a:hlinkClick r:id="rId5"/>
              </a:rPr>
              <a:t>www.codeproject.com/Articles/703634/SOLID-architecture-principles-using-simple-Csharp</a:t>
            </a:r>
            <a:endParaRPr lang="en-GB" sz="1600" b="1" i="1" dirty="0" smtClean="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Single Responsibility Principle</a:t>
            </a:r>
            <a:endParaRPr lang="en-GB" sz="1600" dirty="0" smtClean="0">
              <a:latin typeface="Chronicle Display" pitchFamily="50" charset="0"/>
            </a:endParaRP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6294</TotalTime>
  <Words>1224</Words>
  <Application>Microsoft Office PowerPoint</Application>
  <PresentationFormat>On-screen Show (4:3)</PresentationFormat>
  <Paragraphs>465</Paragraphs>
  <Slides>23</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221</cp:revision>
  <dcterms:created xsi:type="dcterms:W3CDTF">2015-09-22T11:57:21Z</dcterms:created>
  <dcterms:modified xsi:type="dcterms:W3CDTF">2016-06-21T12:58:26Z</dcterms:modified>
</cp:coreProperties>
</file>