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7"/>
  </p:notesMasterIdLst>
  <p:handoutMasterIdLst>
    <p:handoutMasterId r:id="rId38"/>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82" d="100"/>
          <a:sy n="82" d="100"/>
        </p:scale>
        <p:origin x="14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06/07/2021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06/07/2021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9121</TotalTime>
  <Words>843</Words>
  <Application>Microsoft Office PowerPoint</Application>
  <PresentationFormat>On-screen Show (4:3)</PresentationFormat>
  <Paragraphs>183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315</cp:revision>
  <dcterms:created xsi:type="dcterms:W3CDTF">2015-09-22T11:57:21Z</dcterms:created>
  <dcterms:modified xsi:type="dcterms:W3CDTF">2021-07-06T07:59:06Z</dcterms:modified>
</cp:coreProperties>
</file>