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7"/>
  </p:notesMasterIdLst>
  <p:handoutMasterIdLst>
    <p:handoutMasterId r:id="rId38"/>
  </p:handoutMasterIdLst>
  <p:sldIdLst>
    <p:sldId id="309" r:id="rId2"/>
    <p:sldId id="310" r:id="rId3"/>
    <p:sldId id="289" r:id="rId4"/>
    <p:sldId id="290" r:id="rId5"/>
    <p:sldId id="291" r:id="rId6"/>
    <p:sldId id="292" r:id="rId7"/>
    <p:sldId id="293" r:id="rId8"/>
    <p:sldId id="298" r:id="rId9"/>
    <p:sldId id="314" r:id="rId10"/>
    <p:sldId id="294" r:id="rId11"/>
    <p:sldId id="295" r:id="rId12"/>
    <p:sldId id="296" r:id="rId13"/>
    <p:sldId id="297" r:id="rId14"/>
    <p:sldId id="315" r:id="rId15"/>
    <p:sldId id="316" r:id="rId16"/>
    <p:sldId id="317" r:id="rId17"/>
    <p:sldId id="313" r:id="rId18"/>
    <p:sldId id="318" r:id="rId19"/>
    <p:sldId id="299" r:id="rId20"/>
    <p:sldId id="300" r:id="rId21"/>
    <p:sldId id="301" r:id="rId22"/>
    <p:sldId id="322" r:id="rId23"/>
    <p:sldId id="302" r:id="rId24"/>
    <p:sldId id="303" r:id="rId25"/>
    <p:sldId id="324" r:id="rId26"/>
    <p:sldId id="325" r:id="rId27"/>
    <p:sldId id="323" r:id="rId28"/>
    <p:sldId id="305" r:id="rId29"/>
    <p:sldId id="306" r:id="rId30"/>
    <p:sldId id="307" r:id="rId31"/>
    <p:sldId id="326" r:id="rId32"/>
    <p:sldId id="327" r:id="rId33"/>
    <p:sldId id="319" r:id="rId34"/>
    <p:sldId id="320" r:id="rId35"/>
    <p:sldId id="30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720" autoAdjust="0"/>
  </p:normalViewPr>
  <p:slideViewPr>
    <p:cSldViewPr snapToGrid="0" snapToObjects="1">
      <p:cViewPr varScale="1">
        <p:scale>
          <a:sx n="82" d="100"/>
          <a:sy n="82" d="100"/>
        </p:scale>
        <p:origin x="14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06/07/2021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06/07/2021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2945386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1444188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15168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3896729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308045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4116839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14205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27</a:t>
            </a:fld>
            <a:endParaRPr lang="en-GB"/>
          </a:p>
        </p:txBody>
      </p:sp>
    </p:spTree>
    <p:extLst>
      <p:ext uri="{BB962C8B-B14F-4D97-AF65-F5344CB8AC3E}">
        <p14:creationId xmlns:p14="http://schemas.microsoft.com/office/powerpoint/2010/main" val="2102290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28</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29</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30</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31</a:t>
            </a:fld>
            <a:endParaRPr lang="en-GB"/>
          </a:p>
        </p:txBody>
      </p:sp>
    </p:spTree>
    <p:extLst>
      <p:ext uri="{BB962C8B-B14F-4D97-AF65-F5344CB8AC3E}">
        <p14:creationId xmlns:p14="http://schemas.microsoft.com/office/powerpoint/2010/main" val="39861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32</a:t>
            </a:fld>
            <a:endParaRPr lang="en-GB"/>
          </a:p>
        </p:txBody>
      </p:sp>
    </p:spTree>
    <p:extLst>
      <p:ext uri="{BB962C8B-B14F-4D97-AF65-F5344CB8AC3E}">
        <p14:creationId xmlns:p14="http://schemas.microsoft.com/office/powerpoint/2010/main" val="447199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33</a:t>
            </a:fld>
            <a:endParaRPr lang="en-GB"/>
          </a:p>
        </p:txBody>
      </p:sp>
    </p:spTree>
    <p:extLst>
      <p:ext uri="{BB962C8B-B14F-4D97-AF65-F5344CB8AC3E}">
        <p14:creationId xmlns:p14="http://schemas.microsoft.com/office/powerpoint/2010/main" val="700657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34</a:t>
            </a:fld>
            <a:endParaRPr lang="en-GB"/>
          </a:p>
        </p:txBody>
      </p:sp>
    </p:spTree>
    <p:extLst>
      <p:ext uri="{BB962C8B-B14F-4D97-AF65-F5344CB8AC3E}">
        <p14:creationId xmlns:p14="http://schemas.microsoft.com/office/powerpoint/2010/main" val="4192043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35</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384206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519112" y="2099729"/>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pic>
        <p:nvPicPr>
          <p:cNvPr id="9" name="Picture 8">
            <a:extLst>
              <a:ext uri="{FF2B5EF4-FFF2-40B4-BE49-F238E27FC236}">
                <a16:creationId xmlns:a16="http://schemas.microsoft.com/office/drawing/2014/main" id="{8811BC5C-418B-4AC8-A842-722D609BF519}"/>
              </a:ext>
            </a:extLst>
          </p:cNvPr>
          <p:cNvPicPr>
            <a:picLocks noChangeAspect="1"/>
          </p:cNvPicPr>
          <p:nvPr/>
        </p:nvPicPr>
        <p:blipFill>
          <a:blip r:embed="rId3"/>
          <a:stretch>
            <a:fillRect/>
          </a:stretch>
        </p:blipFill>
        <p:spPr>
          <a:xfrm>
            <a:off x="1240253" y="1826454"/>
            <a:ext cx="6663494" cy="4783819"/>
          </a:xfrm>
          <a:prstGeom prst="rect">
            <a:avLst/>
          </a:prstGeom>
        </p:spPr>
      </p:pic>
    </p:spTree>
    <p:extLst>
      <p:ext uri="{BB962C8B-B14F-4D97-AF65-F5344CB8AC3E}">
        <p14:creationId xmlns:p14="http://schemas.microsoft.com/office/powerpoint/2010/main" val="22680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sp>
        <p:nvSpPr>
          <p:cNvPr id="5" name="TextBox 4"/>
          <p:cNvSpPr txBox="1"/>
          <p:nvPr/>
        </p:nvSpPr>
        <p:spPr>
          <a:xfrm>
            <a:off x="423862" y="2249358"/>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a:t>
            </a:r>
            <a:r>
              <a:rPr lang="en-GB" sz="1600" b="1" i="1" dirty="0">
                <a:latin typeface="Chronicle Display" pitchFamily="50" charset="0"/>
              </a:rPr>
              <a:t>Open Closed Principle </a:t>
            </a:r>
            <a:r>
              <a:rPr lang="en-GB" sz="1600" dirty="0">
                <a:latin typeface="Chronicle Display" pitchFamily="50" charset="0"/>
              </a:rPr>
              <a:t>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b="1" i="1"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1" name="Picture 10">
            <a:extLst>
              <a:ext uri="{FF2B5EF4-FFF2-40B4-BE49-F238E27FC236}">
                <a16:creationId xmlns:a16="http://schemas.microsoft.com/office/drawing/2014/main" id="{557AADEB-EC75-40AD-9731-C292074D6BEB}"/>
              </a:ext>
            </a:extLst>
          </p:cNvPr>
          <p:cNvPicPr>
            <a:picLocks noChangeAspect="1"/>
          </p:cNvPicPr>
          <p:nvPr/>
        </p:nvPicPr>
        <p:blipFill>
          <a:blip r:embed="rId3"/>
          <a:stretch>
            <a:fillRect/>
          </a:stretch>
        </p:blipFill>
        <p:spPr>
          <a:xfrm>
            <a:off x="2933471" y="3202453"/>
            <a:ext cx="3277057" cy="1895740"/>
          </a:xfrm>
          <a:prstGeom prst="rect">
            <a:avLst/>
          </a:prstGeom>
        </p:spPr>
      </p:pic>
    </p:spTree>
    <p:extLst>
      <p:ext uri="{BB962C8B-B14F-4D97-AF65-F5344CB8AC3E}">
        <p14:creationId xmlns:p14="http://schemas.microsoft.com/office/powerpoint/2010/main" val="28636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12" name="Picture 11">
            <a:extLst>
              <a:ext uri="{FF2B5EF4-FFF2-40B4-BE49-F238E27FC236}">
                <a16:creationId xmlns:a16="http://schemas.microsoft.com/office/drawing/2014/main" id="{83083E9A-0CE4-4900-83B1-AB213D9E43D2}"/>
              </a:ext>
            </a:extLst>
          </p:cNvPr>
          <p:cNvPicPr>
            <a:picLocks noChangeAspect="1"/>
          </p:cNvPicPr>
          <p:nvPr/>
        </p:nvPicPr>
        <p:blipFill>
          <a:blip r:embed="rId3"/>
          <a:stretch>
            <a:fillRect/>
          </a:stretch>
        </p:blipFill>
        <p:spPr>
          <a:xfrm>
            <a:off x="504056" y="2590345"/>
            <a:ext cx="3172268" cy="2762636"/>
          </a:xfrm>
          <a:prstGeom prst="rect">
            <a:avLst/>
          </a:prstGeom>
        </p:spPr>
      </p:pic>
      <p:pic>
        <p:nvPicPr>
          <p:cNvPr id="3" name="Picture 2">
            <a:extLst>
              <a:ext uri="{FF2B5EF4-FFF2-40B4-BE49-F238E27FC236}">
                <a16:creationId xmlns:a16="http://schemas.microsoft.com/office/drawing/2014/main" id="{FB1DAEDC-DF54-453A-A993-6AE21DB1DE2E}"/>
              </a:ext>
            </a:extLst>
          </p:cNvPr>
          <p:cNvPicPr>
            <a:picLocks noChangeAspect="1"/>
          </p:cNvPicPr>
          <p:nvPr/>
        </p:nvPicPr>
        <p:blipFill>
          <a:blip r:embed="rId4"/>
          <a:stretch>
            <a:fillRect/>
          </a:stretch>
        </p:blipFill>
        <p:spPr>
          <a:xfrm>
            <a:off x="3851767" y="2618924"/>
            <a:ext cx="4677428" cy="2734057"/>
          </a:xfrm>
          <a:prstGeom prst="rect">
            <a:avLst/>
          </a:prstGeom>
        </p:spPr>
      </p:pic>
    </p:spTree>
    <p:extLst>
      <p:ext uri="{BB962C8B-B14F-4D97-AF65-F5344CB8AC3E}">
        <p14:creationId xmlns:p14="http://schemas.microsoft.com/office/powerpoint/2010/main" val="1697085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4" name="Picture 3">
            <a:extLst>
              <a:ext uri="{FF2B5EF4-FFF2-40B4-BE49-F238E27FC236}">
                <a16:creationId xmlns:a16="http://schemas.microsoft.com/office/drawing/2014/main" id="{89109F30-9AA0-48ED-9331-79217AF5CD09}"/>
              </a:ext>
            </a:extLst>
          </p:cNvPr>
          <p:cNvPicPr>
            <a:picLocks noChangeAspect="1"/>
          </p:cNvPicPr>
          <p:nvPr/>
        </p:nvPicPr>
        <p:blipFill>
          <a:blip r:embed="rId3"/>
          <a:stretch>
            <a:fillRect/>
          </a:stretch>
        </p:blipFill>
        <p:spPr>
          <a:xfrm>
            <a:off x="2547759" y="2882949"/>
            <a:ext cx="3962953" cy="2896004"/>
          </a:xfrm>
          <a:prstGeom prst="rect">
            <a:avLst/>
          </a:prstGeom>
        </p:spPr>
      </p:pic>
    </p:spTree>
    <p:extLst>
      <p:ext uri="{BB962C8B-B14F-4D97-AF65-F5344CB8AC3E}">
        <p14:creationId xmlns:p14="http://schemas.microsoft.com/office/powerpoint/2010/main" val="410028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7AE6E3E4-66EB-4835-8D09-2F9D295C9531}"/>
              </a:ext>
            </a:extLst>
          </p:cNvPr>
          <p:cNvPicPr>
            <a:picLocks noChangeAspect="1"/>
          </p:cNvPicPr>
          <p:nvPr/>
        </p:nvPicPr>
        <p:blipFill>
          <a:blip r:embed="rId3"/>
          <a:stretch>
            <a:fillRect/>
          </a:stretch>
        </p:blipFill>
        <p:spPr>
          <a:xfrm>
            <a:off x="2271496" y="2826742"/>
            <a:ext cx="4515480" cy="2734057"/>
          </a:xfrm>
          <a:prstGeom prst="rect">
            <a:avLst/>
          </a:prstGeom>
        </p:spPr>
      </p:pic>
    </p:spTree>
    <p:extLst>
      <p:ext uri="{BB962C8B-B14F-4D97-AF65-F5344CB8AC3E}">
        <p14:creationId xmlns:p14="http://schemas.microsoft.com/office/powerpoint/2010/main" val="413604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9" name="Picture 8">
            <a:extLst>
              <a:ext uri="{FF2B5EF4-FFF2-40B4-BE49-F238E27FC236}">
                <a16:creationId xmlns:a16="http://schemas.microsoft.com/office/drawing/2014/main" id="{4BA23925-5DCF-4E78-9D0D-769A79152714}"/>
              </a:ext>
            </a:extLst>
          </p:cNvPr>
          <p:cNvPicPr>
            <a:picLocks noChangeAspect="1"/>
          </p:cNvPicPr>
          <p:nvPr/>
        </p:nvPicPr>
        <p:blipFill>
          <a:blip r:embed="rId3"/>
          <a:stretch>
            <a:fillRect/>
          </a:stretch>
        </p:blipFill>
        <p:spPr>
          <a:xfrm>
            <a:off x="2581101" y="2645560"/>
            <a:ext cx="3896269" cy="3229426"/>
          </a:xfrm>
          <a:prstGeom prst="rect">
            <a:avLst/>
          </a:prstGeom>
        </p:spPr>
      </p:pic>
    </p:spTree>
    <p:extLst>
      <p:ext uri="{BB962C8B-B14F-4D97-AF65-F5344CB8AC3E}">
        <p14:creationId xmlns:p14="http://schemas.microsoft.com/office/powerpoint/2010/main" val="179700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OCP Open Closed Principle</a:t>
            </a:r>
          </a:p>
          <a:p>
            <a:endParaRPr lang="en-US" dirty="0"/>
          </a:p>
          <a:p>
            <a:endParaRPr lang="en-US" dirty="0"/>
          </a:p>
        </p:txBody>
      </p:sp>
      <p:pic>
        <p:nvPicPr>
          <p:cNvPr id="3" name="Picture 2">
            <a:extLst>
              <a:ext uri="{FF2B5EF4-FFF2-40B4-BE49-F238E27FC236}">
                <a16:creationId xmlns:a16="http://schemas.microsoft.com/office/drawing/2014/main" id="{EB75379E-684B-4A51-903B-EDF58EA8708C}"/>
              </a:ext>
            </a:extLst>
          </p:cNvPr>
          <p:cNvPicPr>
            <a:picLocks noChangeAspect="1"/>
          </p:cNvPicPr>
          <p:nvPr/>
        </p:nvPicPr>
        <p:blipFill>
          <a:blip r:embed="rId3"/>
          <a:stretch>
            <a:fillRect/>
          </a:stretch>
        </p:blipFill>
        <p:spPr>
          <a:xfrm>
            <a:off x="2328549" y="2761180"/>
            <a:ext cx="4486901" cy="2915057"/>
          </a:xfrm>
          <a:prstGeom prst="rect">
            <a:avLst/>
          </a:prstGeom>
        </p:spPr>
      </p:pic>
    </p:spTree>
    <p:extLst>
      <p:ext uri="{BB962C8B-B14F-4D97-AF65-F5344CB8AC3E}">
        <p14:creationId xmlns:p14="http://schemas.microsoft.com/office/powerpoint/2010/main" val="13422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2274838"/>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F3DF34AA-28DA-41D8-9514-8E3C4F546401}"/>
              </a:ext>
            </a:extLst>
          </p:cNvPr>
          <p:cNvPicPr>
            <a:picLocks noChangeAspect="1"/>
          </p:cNvPicPr>
          <p:nvPr/>
        </p:nvPicPr>
        <p:blipFill>
          <a:blip r:embed="rId3"/>
          <a:stretch>
            <a:fillRect/>
          </a:stretch>
        </p:blipFill>
        <p:spPr>
          <a:xfrm>
            <a:off x="2566707" y="1822959"/>
            <a:ext cx="4010585" cy="2553056"/>
          </a:xfrm>
          <a:prstGeom prst="rect">
            <a:avLst/>
          </a:prstGeom>
        </p:spPr>
      </p:pic>
      <p:pic>
        <p:nvPicPr>
          <p:cNvPr id="5" name="Picture 4">
            <a:extLst>
              <a:ext uri="{FF2B5EF4-FFF2-40B4-BE49-F238E27FC236}">
                <a16:creationId xmlns:a16="http://schemas.microsoft.com/office/drawing/2014/main" id="{4D4DD59A-2A70-4B38-B907-CBDEFCC78245}"/>
              </a:ext>
            </a:extLst>
          </p:cNvPr>
          <p:cNvPicPr>
            <a:picLocks noChangeAspect="1"/>
          </p:cNvPicPr>
          <p:nvPr/>
        </p:nvPicPr>
        <p:blipFill>
          <a:blip r:embed="rId4"/>
          <a:stretch>
            <a:fillRect/>
          </a:stretch>
        </p:blipFill>
        <p:spPr>
          <a:xfrm>
            <a:off x="266098" y="4450155"/>
            <a:ext cx="4171895" cy="2229161"/>
          </a:xfrm>
          <a:prstGeom prst="rect">
            <a:avLst/>
          </a:prstGeom>
        </p:spPr>
      </p:pic>
      <p:pic>
        <p:nvPicPr>
          <p:cNvPr id="7" name="Picture 6">
            <a:extLst>
              <a:ext uri="{FF2B5EF4-FFF2-40B4-BE49-F238E27FC236}">
                <a16:creationId xmlns:a16="http://schemas.microsoft.com/office/drawing/2014/main" id="{51366BA9-E17C-46E9-8317-688E1A452830}"/>
              </a:ext>
            </a:extLst>
          </p:cNvPr>
          <p:cNvPicPr>
            <a:picLocks noChangeAspect="1"/>
          </p:cNvPicPr>
          <p:nvPr/>
        </p:nvPicPr>
        <p:blipFill>
          <a:blip r:embed="rId5"/>
          <a:stretch>
            <a:fillRect/>
          </a:stretch>
        </p:blipFill>
        <p:spPr>
          <a:xfrm>
            <a:off x="4500508" y="4450154"/>
            <a:ext cx="4557726" cy="2229161"/>
          </a:xfrm>
          <a:prstGeom prst="rect">
            <a:avLst/>
          </a:prstGeom>
        </p:spPr>
      </p:pic>
    </p:spTree>
    <p:extLst>
      <p:ext uri="{BB962C8B-B14F-4D97-AF65-F5344CB8AC3E}">
        <p14:creationId xmlns:p14="http://schemas.microsoft.com/office/powerpoint/2010/main" val="117490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3" name="Picture 2">
            <a:extLst>
              <a:ext uri="{FF2B5EF4-FFF2-40B4-BE49-F238E27FC236}">
                <a16:creationId xmlns:a16="http://schemas.microsoft.com/office/drawing/2014/main" id="{41E81130-9825-42FF-8B7C-31725375DEB6}"/>
              </a:ext>
            </a:extLst>
          </p:cNvPr>
          <p:cNvPicPr>
            <a:picLocks noChangeAspect="1"/>
          </p:cNvPicPr>
          <p:nvPr/>
        </p:nvPicPr>
        <p:blipFill>
          <a:blip r:embed="rId3"/>
          <a:stretch>
            <a:fillRect/>
          </a:stretch>
        </p:blipFill>
        <p:spPr>
          <a:xfrm>
            <a:off x="1599785" y="2334556"/>
            <a:ext cx="5944430" cy="2896004"/>
          </a:xfrm>
          <a:prstGeom prst="rect">
            <a:avLst/>
          </a:prstGeom>
        </p:spPr>
      </p:pic>
    </p:spTree>
    <p:extLst>
      <p:ext uri="{BB962C8B-B14F-4D97-AF65-F5344CB8AC3E}">
        <p14:creationId xmlns:p14="http://schemas.microsoft.com/office/powerpoint/2010/main" val="2095394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LSP </a:t>
            </a:r>
            <a:r>
              <a:rPr lang="en-US" dirty="0" err="1"/>
              <a:t>Liskov</a:t>
            </a:r>
            <a:r>
              <a:rPr lang="en-US" dirty="0"/>
              <a:t> Substitution Principle</a:t>
            </a:r>
          </a:p>
          <a:p>
            <a:endParaRPr lang="en-US" dirty="0"/>
          </a:p>
          <a:p>
            <a:endParaRPr lang="en-US" dirty="0"/>
          </a:p>
        </p:txBody>
      </p:sp>
      <p:pic>
        <p:nvPicPr>
          <p:cNvPr id="4" name="Picture 3">
            <a:extLst>
              <a:ext uri="{FF2B5EF4-FFF2-40B4-BE49-F238E27FC236}">
                <a16:creationId xmlns:a16="http://schemas.microsoft.com/office/drawing/2014/main" id="{CDE18172-2F07-46DE-9C55-D8C74BF2BD2C}"/>
              </a:ext>
            </a:extLst>
          </p:cNvPr>
          <p:cNvPicPr>
            <a:picLocks noChangeAspect="1"/>
          </p:cNvPicPr>
          <p:nvPr/>
        </p:nvPicPr>
        <p:blipFill>
          <a:blip r:embed="rId3"/>
          <a:stretch>
            <a:fillRect/>
          </a:stretch>
        </p:blipFill>
        <p:spPr>
          <a:xfrm>
            <a:off x="1866522" y="2549527"/>
            <a:ext cx="5410955" cy="3229426"/>
          </a:xfrm>
          <a:prstGeom prst="rect">
            <a:avLst/>
          </a:prstGeom>
        </p:spPr>
      </p:pic>
    </p:spTree>
    <p:extLst>
      <p:ext uri="{BB962C8B-B14F-4D97-AF65-F5344CB8AC3E}">
        <p14:creationId xmlns:p14="http://schemas.microsoft.com/office/powerpoint/2010/main" val="16659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sp>
        <p:nvSpPr>
          <p:cNvPr id="5" name="TextBox 4"/>
          <p:cNvSpPr txBox="1"/>
          <p:nvPr/>
        </p:nvSpPr>
        <p:spPr>
          <a:xfrm>
            <a:off x="621372" y="2090172"/>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BD90FAF-A5BD-4ECB-ADB7-5BE0F29EDE47}"/>
              </a:ext>
            </a:extLst>
          </p:cNvPr>
          <p:cNvPicPr>
            <a:picLocks noChangeAspect="1"/>
          </p:cNvPicPr>
          <p:nvPr/>
        </p:nvPicPr>
        <p:blipFill>
          <a:blip r:embed="rId3"/>
          <a:stretch>
            <a:fillRect/>
          </a:stretch>
        </p:blipFill>
        <p:spPr>
          <a:xfrm>
            <a:off x="1116795" y="2784526"/>
            <a:ext cx="2210108" cy="1733792"/>
          </a:xfrm>
          <a:prstGeom prst="rect">
            <a:avLst/>
          </a:prstGeom>
        </p:spPr>
      </p:pic>
      <p:pic>
        <p:nvPicPr>
          <p:cNvPr id="4" name="Picture 3">
            <a:extLst>
              <a:ext uri="{FF2B5EF4-FFF2-40B4-BE49-F238E27FC236}">
                <a16:creationId xmlns:a16="http://schemas.microsoft.com/office/drawing/2014/main" id="{3CBA74BB-855A-4FF8-819A-4EB418EC75DA}"/>
              </a:ext>
            </a:extLst>
          </p:cNvPr>
          <p:cNvPicPr>
            <a:picLocks noChangeAspect="1"/>
          </p:cNvPicPr>
          <p:nvPr/>
        </p:nvPicPr>
        <p:blipFill>
          <a:blip r:embed="rId4"/>
          <a:stretch>
            <a:fillRect/>
          </a:stretch>
        </p:blipFill>
        <p:spPr>
          <a:xfrm>
            <a:off x="4572000" y="2775000"/>
            <a:ext cx="2753109" cy="1743318"/>
          </a:xfrm>
          <a:prstGeom prst="rect">
            <a:avLst/>
          </a:prstGeom>
        </p:spPr>
      </p:pic>
    </p:spTree>
    <p:extLst>
      <p:ext uri="{BB962C8B-B14F-4D97-AF65-F5344CB8AC3E}">
        <p14:creationId xmlns:p14="http://schemas.microsoft.com/office/powerpoint/2010/main" val="243755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5" name="Picture 4">
            <a:extLst>
              <a:ext uri="{FF2B5EF4-FFF2-40B4-BE49-F238E27FC236}">
                <a16:creationId xmlns:a16="http://schemas.microsoft.com/office/drawing/2014/main" id="{8A8BAAF5-AB5A-4430-BC94-210F94813054}"/>
              </a:ext>
            </a:extLst>
          </p:cNvPr>
          <p:cNvPicPr>
            <a:picLocks noChangeAspect="1"/>
          </p:cNvPicPr>
          <p:nvPr/>
        </p:nvPicPr>
        <p:blipFill>
          <a:blip r:embed="rId3"/>
          <a:stretch>
            <a:fillRect/>
          </a:stretch>
        </p:blipFill>
        <p:spPr>
          <a:xfrm>
            <a:off x="2366759" y="2648263"/>
            <a:ext cx="4324954" cy="2896004"/>
          </a:xfrm>
          <a:prstGeom prst="rect">
            <a:avLst/>
          </a:prstGeom>
        </p:spPr>
      </p:pic>
    </p:spTree>
    <p:extLst>
      <p:ext uri="{BB962C8B-B14F-4D97-AF65-F5344CB8AC3E}">
        <p14:creationId xmlns:p14="http://schemas.microsoft.com/office/powerpoint/2010/main" val="43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4" name="Picture 3">
            <a:extLst>
              <a:ext uri="{FF2B5EF4-FFF2-40B4-BE49-F238E27FC236}">
                <a16:creationId xmlns:a16="http://schemas.microsoft.com/office/drawing/2014/main" id="{FBFCC2E9-A5F6-4C3C-831F-F5E4629505E6}"/>
              </a:ext>
            </a:extLst>
          </p:cNvPr>
          <p:cNvPicPr>
            <a:picLocks noChangeAspect="1"/>
          </p:cNvPicPr>
          <p:nvPr/>
        </p:nvPicPr>
        <p:blipFill>
          <a:blip r:embed="rId3"/>
          <a:stretch>
            <a:fillRect/>
          </a:stretch>
        </p:blipFill>
        <p:spPr>
          <a:xfrm>
            <a:off x="526321" y="2132436"/>
            <a:ext cx="3115110" cy="3762900"/>
          </a:xfrm>
          <a:prstGeom prst="rect">
            <a:avLst/>
          </a:prstGeom>
        </p:spPr>
      </p:pic>
      <p:pic>
        <p:nvPicPr>
          <p:cNvPr id="6" name="Picture 5">
            <a:extLst>
              <a:ext uri="{FF2B5EF4-FFF2-40B4-BE49-F238E27FC236}">
                <a16:creationId xmlns:a16="http://schemas.microsoft.com/office/drawing/2014/main" id="{AC49809A-2F12-43A2-8BDC-61466D25054D}"/>
              </a:ext>
            </a:extLst>
          </p:cNvPr>
          <p:cNvPicPr>
            <a:picLocks noChangeAspect="1"/>
          </p:cNvPicPr>
          <p:nvPr/>
        </p:nvPicPr>
        <p:blipFill>
          <a:blip r:embed="rId4"/>
          <a:stretch>
            <a:fillRect/>
          </a:stretch>
        </p:blipFill>
        <p:spPr>
          <a:xfrm>
            <a:off x="4422407" y="2048104"/>
            <a:ext cx="4039164" cy="4096322"/>
          </a:xfrm>
          <a:prstGeom prst="rect">
            <a:avLst/>
          </a:prstGeom>
        </p:spPr>
      </p:pic>
    </p:spTree>
    <p:extLst>
      <p:ext uri="{BB962C8B-B14F-4D97-AF65-F5344CB8AC3E}">
        <p14:creationId xmlns:p14="http://schemas.microsoft.com/office/powerpoint/2010/main" val="406451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C8EB224C-873B-4700-A803-6BA66066399E}"/>
              </a:ext>
            </a:extLst>
          </p:cNvPr>
          <p:cNvPicPr>
            <a:picLocks noChangeAspect="1"/>
          </p:cNvPicPr>
          <p:nvPr/>
        </p:nvPicPr>
        <p:blipFill>
          <a:blip r:embed="rId3"/>
          <a:stretch>
            <a:fillRect/>
          </a:stretch>
        </p:blipFill>
        <p:spPr>
          <a:xfrm>
            <a:off x="2942153" y="2067819"/>
            <a:ext cx="3486637" cy="1714739"/>
          </a:xfrm>
          <a:prstGeom prst="rect">
            <a:avLst/>
          </a:prstGeom>
        </p:spPr>
      </p:pic>
      <p:pic>
        <p:nvPicPr>
          <p:cNvPr id="4" name="Picture 3">
            <a:extLst>
              <a:ext uri="{FF2B5EF4-FFF2-40B4-BE49-F238E27FC236}">
                <a16:creationId xmlns:a16="http://schemas.microsoft.com/office/drawing/2014/main" id="{054E2526-A850-4705-9842-EEAB5D8B2EFC}"/>
              </a:ext>
            </a:extLst>
          </p:cNvPr>
          <p:cNvPicPr>
            <a:picLocks noChangeAspect="1"/>
          </p:cNvPicPr>
          <p:nvPr/>
        </p:nvPicPr>
        <p:blipFill>
          <a:blip r:embed="rId4"/>
          <a:stretch>
            <a:fillRect/>
          </a:stretch>
        </p:blipFill>
        <p:spPr>
          <a:xfrm>
            <a:off x="256108" y="3871915"/>
            <a:ext cx="4134427" cy="2753109"/>
          </a:xfrm>
          <a:prstGeom prst="rect">
            <a:avLst/>
          </a:prstGeom>
        </p:spPr>
      </p:pic>
      <p:pic>
        <p:nvPicPr>
          <p:cNvPr id="5" name="Picture 4">
            <a:extLst>
              <a:ext uri="{FF2B5EF4-FFF2-40B4-BE49-F238E27FC236}">
                <a16:creationId xmlns:a16="http://schemas.microsoft.com/office/drawing/2014/main" id="{335B57ED-3D93-4362-80EB-F214DF842526}"/>
              </a:ext>
            </a:extLst>
          </p:cNvPr>
          <p:cNvPicPr>
            <a:picLocks noChangeAspect="1"/>
          </p:cNvPicPr>
          <p:nvPr/>
        </p:nvPicPr>
        <p:blipFill>
          <a:blip r:embed="rId5"/>
          <a:stretch>
            <a:fillRect/>
          </a:stretch>
        </p:blipFill>
        <p:spPr>
          <a:xfrm>
            <a:off x="4414343" y="3871915"/>
            <a:ext cx="4658375" cy="2724530"/>
          </a:xfrm>
          <a:prstGeom prst="rect">
            <a:avLst/>
          </a:prstGeom>
        </p:spPr>
      </p:pic>
    </p:spTree>
    <p:extLst>
      <p:ext uri="{BB962C8B-B14F-4D97-AF65-F5344CB8AC3E}">
        <p14:creationId xmlns:p14="http://schemas.microsoft.com/office/powerpoint/2010/main" val="4031165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ISP Interface Segregation Principle</a:t>
            </a:r>
          </a:p>
          <a:p>
            <a:endParaRPr lang="en-US" dirty="0"/>
          </a:p>
          <a:p>
            <a:endParaRPr lang="en-US" dirty="0"/>
          </a:p>
        </p:txBody>
      </p:sp>
      <p:pic>
        <p:nvPicPr>
          <p:cNvPr id="3" name="Picture 2">
            <a:extLst>
              <a:ext uri="{FF2B5EF4-FFF2-40B4-BE49-F238E27FC236}">
                <a16:creationId xmlns:a16="http://schemas.microsoft.com/office/drawing/2014/main" id="{9AD109B9-04AE-4575-AEA1-94A4654E9214}"/>
              </a:ext>
            </a:extLst>
          </p:cNvPr>
          <p:cNvPicPr>
            <a:picLocks noChangeAspect="1"/>
          </p:cNvPicPr>
          <p:nvPr/>
        </p:nvPicPr>
        <p:blipFill>
          <a:blip r:embed="rId3"/>
          <a:stretch>
            <a:fillRect/>
          </a:stretch>
        </p:blipFill>
        <p:spPr>
          <a:xfrm>
            <a:off x="1623601" y="1980804"/>
            <a:ext cx="5896798" cy="4277322"/>
          </a:xfrm>
          <a:prstGeom prst="rect">
            <a:avLst/>
          </a:prstGeom>
        </p:spPr>
      </p:pic>
    </p:spTree>
    <p:extLst>
      <p:ext uri="{BB962C8B-B14F-4D97-AF65-F5344CB8AC3E}">
        <p14:creationId xmlns:p14="http://schemas.microsoft.com/office/powerpoint/2010/main" val="201149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2213282"/>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DIP Dependency Inversion Principle</a:t>
            </a:r>
          </a:p>
          <a:p>
            <a:endParaRPr lang="en-US" dirty="0"/>
          </a:p>
          <a:p>
            <a:endParaRPr lang="en-US" dirty="0"/>
          </a:p>
        </p:txBody>
      </p:sp>
      <p:pic>
        <p:nvPicPr>
          <p:cNvPr id="3" name="Picture 2">
            <a:extLst>
              <a:ext uri="{FF2B5EF4-FFF2-40B4-BE49-F238E27FC236}">
                <a16:creationId xmlns:a16="http://schemas.microsoft.com/office/drawing/2014/main" id="{D386205D-CE29-445F-BCF2-E5672B6C0CD4}"/>
              </a:ext>
            </a:extLst>
          </p:cNvPr>
          <p:cNvPicPr>
            <a:picLocks noChangeAspect="1"/>
          </p:cNvPicPr>
          <p:nvPr/>
        </p:nvPicPr>
        <p:blipFill>
          <a:blip r:embed="rId3"/>
          <a:stretch>
            <a:fillRect/>
          </a:stretch>
        </p:blipFill>
        <p:spPr>
          <a:xfrm>
            <a:off x="2898822" y="2169173"/>
            <a:ext cx="2562583" cy="1381318"/>
          </a:xfrm>
          <a:prstGeom prst="rect">
            <a:avLst/>
          </a:prstGeom>
        </p:spPr>
      </p:pic>
      <p:pic>
        <p:nvPicPr>
          <p:cNvPr id="4" name="Picture 3">
            <a:extLst>
              <a:ext uri="{FF2B5EF4-FFF2-40B4-BE49-F238E27FC236}">
                <a16:creationId xmlns:a16="http://schemas.microsoft.com/office/drawing/2014/main" id="{DB6E735D-D5C2-45DD-9E54-5CAC1880433E}"/>
              </a:ext>
            </a:extLst>
          </p:cNvPr>
          <p:cNvPicPr>
            <a:picLocks noChangeAspect="1"/>
          </p:cNvPicPr>
          <p:nvPr/>
        </p:nvPicPr>
        <p:blipFill>
          <a:blip r:embed="rId4"/>
          <a:stretch>
            <a:fillRect/>
          </a:stretch>
        </p:blipFill>
        <p:spPr>
          <a:xfrm>
            <a:off x="647146" y="3646489"/>
            <a:ext cx="3762900" cy="2743583"/>
          </a:xfrm>
          <a:prstGeom prst="rect">
            <a:avLst/>
          </a:prstGeom>
        </p:spPr>
      </p:pic>
      <p:pic>
        <p:nvPicPr>
          <p:cNvPr id="5" name="Picture 4">
            <a:extLst>
              <a:ext uri="{FF2B5EF4-FFF2-40B4-BE49-F238E27FC236}">
                <a16:creationId xmlns:a16="http://schemas.microsoft.com/office/drawing/2014/main" id="{7A4A4F1E-25F5-4DFB-978F-85F295217420}"/>
              </a:ext>
            </a:extLst>
          </p:cNvPr>
          <p:cNvPicPr>
            <a:picLocks noChangeAspect="1"/>
          </p:cNvPicPr>
          <p:nvPr/>
        </p:nvPicPr>
        <p:blipFill>
          <a:blip r:embed="rId5"/>
          <a:stretch>
            <a:fillRect/>
          </a:stretch>
        </p:blipFill>
        <p:spPr>
          <a:xfrm>
            <a:off x="4547896" y="3646489"/>
            <a:ext cx="4372585" cy="2743583"/>
          </a:xfrm>
          <a:prstGeom prst="rect">
            <a:avLst/>
          </a:prstGeom>
        </p:spPr>
      </p:pic>
    </p:spTree>
    <p:extLst>
      <p:ext uri="{BB962C8B-B14F-4D97-AF65-F5344CB8AC3E}">
        <p14:creationId xmlns:p14="http://schemas.microsoft.com/office/powerpoint/2010/main" val="305467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2339C8CF-74A6-4C2F-BB51-E76C778D8BEA}"/>
              </a:ext>
            </a:extLst>
          </p:cNvPr>
          <p:cNvPicPr>
            <a:picLocks noChangeAspect="1"/>
          </p:cNvPicPr>
          <p:nvPr/>
        </p:nvPicPr>
        <p:blipFill>
          <a:blip r:embed="rId3"/>
          <a:stretch>
            <a:fillRect/>
          </a:stretch>
        </p:blipFill>
        <p:spPr>
          <a:xfrm>
            <a:off x="2080865" y="2491179"/>
            <a:ext cx="4982270" cy="2734057"/>
          </a:xfrm>
          <a:prstGeom prst="rect">
            <a:avLst/>
          </a:prstGeom>
        </p:spPr>
      </p:pic>
    </p:spTree>
    <p:extLst>
      <p:ext uri="{BB962C8B-B14F-4D97-AF65-F5344CB8AC3E}">
        <p14:creationId xmlns:p14="http://schemas.microsoft.com/office/powerpoint/2010/main" val="307388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pic>
        <p:nvPicPr>
          <p:cNvPr id="3" name="Picture 2">
            <a:extLst>
              <a:ext uri="{FF2B5EF4-FFF2-40B4-BE49-F238E27FC236}">
                <a16:creationId xmlns:a16="http://schemas.microsoft.com/office/drawing/2014/main" id="{6BD5F852-8850-400B-B6BA-690EA969F557}"/>
              </a:ext>
            </a:extLst>
          </p:cNvPr>
          <p:cNvPicPr>
            <a:picLocks noChangeAspect="1"/>
          </p:cNvPicPr>
          <p:nvPr/>
        </p:nvPicPr>
        <p:blipFill>
          <a:blip r:embed="rId3"/>
          <a:stretch>
            <a:fillRect/>
          </a:stretch>
        </p:blipFill>
        <p:spPr>
          <a:xfrm>
            <a:off x="1366390" y="2096506"/>
            <a:ext cx="6411220" cy="3934374"/>
          </a:xfrm>
          <a:prstGeom prst="rect">
            <a:avLst/>
          </a:prstGeom>
        </p:spPr>
      </p:pic>
    </p:spTree>
    <p:extLst>
      <p:ext uri="{BB962C8B-B14F-4D97-AF65-F5344CB8AC3E}">
        <p14:creationId xmlns:p14="http://schemas.microsoft.com/office/powerpoint/2010/main" val="1237620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7" name="Text Placeholder 1">
            <a:extLst>
              <a:ext uri="{FF2B5EF4-FFF2-40B4-BE49-F238E27FC236}">
                <a16:creationId xmlns:a16="http://schemas.microsoft.com/office/drawing/2014/main" id="{40B8D4C3-C7B6-4056-8B2A-2B024852F5BB}"/>
              </a:ext>
            </a:extLst>
          </p:cNvPr>
          <p:cNvSpPr txBox="1">
            <a:spLocks/>
          </p:cNvSpPr>
          <p:nvPr/>
        </p:nvSpPr>
        <p:spPr>
          <a:xfrm>
            <a:off x="311881" y="2329394"/>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KISS</a:t>
            </a:r>
          </a:p>
          <a:p>
            <a:endParaRPr lang="en-US" sz="1800" dirty="0"/>
          </a:p>
          <a:p>
            <a:endParaRPr lang="en-US" sz="1800" dirty="0"/>
          </a:p>
        </p:txBody>
      </p:sp>
      <p:sp>
        <p:nvSpPr>
          <p:cNvPr id="8" name="TextBox 7">
            <a:extLst>
              <a:ext uri="{FF2B5EF4-FFF2-40B4-BE49-F238E27FC236}">
                <a16:creationId xmlns:a16="http://schemas.microsoft.com/office/drawing/2014/main" id="{0E25C1C8-AF88-4D36-83DC-EDB6F771A57B}"/>
              </a:ext>
            </a:extLst>
          </p:cNvPr>
          <p:cNvSpPr txBox="1"/>
          <p:nvPr/>
        </p:nvSpPr>
        <p:spPr>
          <a:xfrm>
            <a:off x="621372" y="2791291"/>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Tree>
    <p:extLst>
      <p:ext uri="{BB962C8B-B14F-4D97-AF65-F5344CB8AC3E}">
        <p14:creationId xmlns:p14="http://schemas.microsoft.com/office/powerpoint/2010/main" val="1712401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8"/>
            <a:ext cx="8401246" cy="758066"/>
          </a:xfrm>
        </p:spPr>
        <p:txBody>
          <a:bodyPr/>
          <a:lstStyle/>
          <a:p>
            <a:r>
              <a:rPr lang="en-US" dirty="0"/>
              <a:t>Practical Principles</a:t>
            </a:r>
          </a:p>
          <a:p>
            <a:endParaRPr lang="en-US" dirty="0"/>
          </a:p>
        </p:txBody>
      </p:sp>
      <p:sp>
        <p:nvSpPr>
          <p:cNvPr id="4" name="Text Placeholder 1">
            <a:extLst>
              <a:ext uri="{FF2B5EF4-FFF2-40B4-BE49-F238E27FC236}">
                <a16:creationId xmlns:a16="http://schemas.microsoft.com/office/drawing/2014/main" id="{A1711C96-B1AA-4CCD-BBA0-0AA74FBE74C0}"/>
              </a:ext>
            </a:extLst>
          </p:cNvPr>
          <p:cNvSpPr txBox="1">
            <a:spLocks/>
          </p:cNvSpPr>
          <p:nvPr/>
        </p:nvSpPr>
        <p:spPr>
          <a:xfrm>
            <a:off x="328613" y="2402993"/>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6" name="TextBox 5">
            <a:extLst>
              <a:ext uri="{FF2B5EF4-FFF2-40B4-BE49-F238E27FC236}">
                <a16:creationId xmlns:a16="http://schemas.microsoft.com/office/drawing/2014/main" id="{055ABF08-109E-4841-8F1D-B16DF2A5E818}"/>
              </a:ext>
            </a:extLst>
          </p:cNvPr>
          <p:cNvSpPr txBox="1"/>
          <p:nvPr/>
        </p:nvSpPr>
        <p:spPr>
          <a:xfrm>
            <a:off x="599630" y="3109204"/>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768036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Resources</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example code the </a:t>
            </a:r>
            <a:r>
              <a:rPr lang="en-GB" sz="1600" b="1" i="1"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a:t>
            </a:r>
            <a:r>
              <a:rPr lang="en-GB" sz="1600" b="1" i="1" u="sng"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b="1" i="1" dirty="0" err="1">
                <a:latin typeface="Chronicle Display" pitchFamily="50" charset="0"/>
              </a:rPr>
              <a:t>AreaCalculator</a:t>
            </a:r>
            <a:endParaRPr lang="en-GB" sz="1600" b="1" i="1"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
        <p:nvSpPr>
          <p:cNvPr id="9" name="Rectangle: Rounded Corners 8">
            <a:extLst>
              <a:ext uri="{FF2B5EF4-FFF2-40B4-BE49-F238E27FC236}">
                <a16:creationId xmlns:a16="http://schemas.microsoft.com/office/drawing/2014/main" id="{42D394D1-AAA7-49F8-AB59-6E8CF6B83B52}"/>
              </a:ext>
            </a:extLst>
          </p:cNvPr>
          <p:cNvSpPr/>
          <p:nvPr/>
        </p:nvSpPr>
        <p:spPr>
          <a:xfrm>
            <a:off x="604640" y="3630620"/>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6" name="Rectangle: Rounded Corners 5">
            <a:extLst>
              <a:ext uri="{FF2B5EF4-FFF2-40B4-BE49-F238E27FC236}">
                <a16:creationId xmlns:a16="http://schemas.microsoft.com/office/drawing/2014/main" id="{1D498334-C1FD-4B37-944A-87E0779E5825}"/>
              </a:ext>
            </a:extLst>
          </p:cNvPr>
          <p:cNvSpPr/>
          <p:nvPr/>
        </p:nvSpPr>
        <p:spPr>
          <a:xfrm>
            <a:off x="604640" y="2818015"/>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
        <p:nvSpPr>
          <p:cNvPr id="4" name="Rectangle: Rounded Corners 3">
            <a:extLst>
              <a:ext uri="{FF2B5EF4-FFF2-40B4-BE49-F238E27FC236}">
                <a16:creationId xmlns:a16="http://schemas.microsoft.com/office/drawing/2014/main" id="{6B63734A-6F73-4F97-87D1-8E661666FAFA}"/>
              </a:ext>
            </a:extLst>
          </p:cNvPr>
          <p:cNvSpPr/>
          <p:nvPr/>
        </p:nvSpPr>
        <p:spPr>
          <a:xfrm>
            <a:off x="604640" y="2044931"/>
            <a:ext cx="8125219" cy="773084"/>
          </a:xfrm>
          <a:prstGeom prst="roundRect">
            <a:avLst/>
          </a:prstGeom>
          <a:noFill/>
          <a:ln w="5715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6" grpId="1" animBg="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833285"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9116</TotalTime>
  <Words>831</Words>
  <Application>Microsoft Office PowerPoint</Application>
  <PresentationFormat>On-screen Show (4:3)</PresentationFormat>
  <Paragraphs>176</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Avenir Book</vt:lpstr>
      <vt:lpstr>Calibri</vt:lpstr>
      <vt:lpstr>Chronicle Display</vt:lpstr>
      <vt:lpstr>Chronicle Display Light</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311</cp:revision>
  <dcterms:created xsi:type="dcterms:W3CDTF">2015-09-22T11:57:21Z</dcterms:created>
  <dcterms:modified xsi:type="dcterms:W3CDTF">2021-07-06T07:54:28Z</dcterms:modified>
</cp:coreProperties>
</file>