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688637" cy="7562850"/>
  <p:notesSz cx="6724650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685764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9920" y="627840"/>
            <a:ext cx="685764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9920" y="62784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133880" y="62784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938680" y="42876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257080" y="42876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9920" y="62784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938680" y="62784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257080" y="62784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19920" y="390960"/>
            <a:ext cx="6857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685764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1920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9920" y="62784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19920" y="390960"/>
            <a:ext cx="6857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133880" y="62784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19920" y="627840"/>
            <a:ext cx="685764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685764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9920" y="627840"/>
            <a:ext cx="685764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9920" y="62784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133880" y="62784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938680" y="42876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257080" y="42876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19920" y="62784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2938680" y="62784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257080" y="627840"/>
            <a:ext cx="220788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685764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1920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9920" y="62784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33880" y="62784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992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33880" y="428760"/>
            <a:ext cx="334620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9920" y="627840"/>
            <a:ext cx="685764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593640" y="536400"/>
            <a:ext cx="6544800" cy="533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390600" indent="-390240">
              <a:lnSpc>
                <a:spcPct val="100000"/>
              </a:lnSpc>
              <a:spcBef>
                <a:spcPts val="459"/>
              </a:spcBef>
            </a:pPr>
            <a:r>
              <a:rPr b="1" lang="it-IT" sz="2300" spc="-1" strike="noStrike">
                <a:solidFill>
                  <a:srgbClr val="0f3250"/>
                </a:solidFill>
                <a:latin typeface="Arial"/>
              </a:rPr>
              <a:t>Fare clic per modificare stili del testo dello schema</a:t>
            </a:r>
            <a:endParaRPr b="0" lang="it-IT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3640" y="6867360"/>
            <a:ext cx="6544800" cy="3805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390600" indent="-390240">
              <a:lnSpc>
                <a:spcPct val="100000"/>
              </a:lnSpc>
              <a:spcBef>
                <a:spcPts val="320"/>
              </a:spcBef>
            </a:pPr>
            <a:r>
              <a:rPr b="1" lang="it-IT" sz="1600" spc="-1" strike="noStrike">
                <a:solidFill>
                  <a:srgbClr val="960f16"/>
                </a:solidFill>
                <a:latin typeface="Arial"/>
              </a:rPr>
              <a:t>Fare clic per modificare stili del testo dello schema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94360" y="1419120"/>
            <a:ext cx="6544800" cy="3805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390600" indent="-390240">
              <a:lnSpc>
                <a:spcPct val="100000"/>
              </a:lnSpc>
              <a:spcBef>
                <a:spcPts val="320"/>
              </a:spcBef>
            </a:pPr>
            <a:r>
              <a:rPr b="1" lang="it-IT" sz="1600" spc="-1" strike="noStrike">
                <a:solidFill>
                  <a:srgbClr val="960f16"/>
                </a:solidFill>
                <a:latin typeface="Arial"/>
              </a:rPr>
              <a:t>Fare clic per modificare stili del testo dello schema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92200" y="1724040"/>
            <a:ext cx="6544800" cy="3805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390600" indent="-390240">
              <a:lnSpc>
                <a:spcPct val="100000"/>
              </a:lnSpc>
              <a:spcBef>
                <a:spcPts val="320"/>
              </a:spcBef>
            </a:pPr>
            <a:r>
              <a:rPr b="1" lang="it-IT" sz="1600" spc="-1" strike="noStrike">
                <a:solidFill>
                  <a:srgbClr val="960f16"/>
                </a:solidFill>
                <a:latin typeface="Arial"/>
              </a:rPr>
              <a:t>Fare clic per modificare stili del testo dello schema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magine 6" descr=""/>
          <p:cNvPicPr/>
          <p:nvPr/>
        </p:nvPicPr>
        <p:blipFill>
          <a:blip r:embed="rId2"/>
          <a:stretch/>
        </p:blipFill>
        <p:spPr>
          <a:xfrm>
            <a:off x="720" y="0"/>
            <a:ext cx="10687320" cy="75546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2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magine 6" descr=""/>
          <p:cNvPicPr/>
          <p:nvPr/>
        </p:nvPicPr>
        <p:blipFill>
          <a:blip r:embed="rId2"/>
          <a:stretch/>
        </p:blipFill>
        <p:spPr>
          <a:xfrm>
            <a:off x="-56160" y="0"/>
            <a:ext cx="10744560" cy="755460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728640" y="931680"/>
            <a:ext cx="7540560" cy="1440"/>
          </a:xfrm>
          <a:prstGeom prst="line">
            <a:avLst/>
          </a:prstGeom>
          <a:ln>
            <a:solidFill>
              <a:srgbClr val="960f1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108400" y="6805440"/>
            <a:ext cx="47124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/>
          <a:p>
            <a:pPr algn="r">
              <a:lnSpc>
                <a:spcPct val="100000"/>
              </a:lnSpc>
            </a:pPr>
            <a:fld id="{07A499D8-1836-4C9B-877A-73B3239BC63A}" type="slidenum">
              <a:rPr b="0" lang="en-US" sz="1200" spc="-1" strike="noStrike">
                <a:solidFill>
                  <a:srgbClr val="960f16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19920" y="428760"/>
            <a:ext cx="6857640" cy="380520"/>
          </a:xfrm>
          <a:prstGeom prst="rect">
            <a:avLst/>
          </a:prstGeom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439"/>
              </a:spcBef>
            </a:pPr>
            <a:r>
              <a:rPr b="1" lang="it-IT" sz="2200" spc="-1" strike="noStrike">
                <a:solidFill>
                  <a:srgbClr val="0f3250"/>
                </a:solidFill>
                <a:latin typeface="Arial"/>
              </a:rPr>
              <a:t>Fare clic per modificare stili del testo dello schema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2560" y="6828120"/>
            <a:ext cx="4175280" cy="380520"/>
          </a:xfrm>
          <a:prstGeom prst="rect">
            <a:avLst/>
          </a:prstGeom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241"/>
              </a:spcBef>
            </a:pPr>
            <a:r>
              <a:rPr b="1" lang="it-IT" sz="1200" spc="-1" strike="noStrike">
                <a:solidFill>
                  <a:srgbClr val="960f16"/>
                </a:solidFill>
                <a:latin typeface="Arial"/>
              </a:rPr>
              <a:t>Fare clic per modificare stili del testo dello schema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2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fmelandri@imolainformatica.it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20920" y="536400"/>
            <a:ext cx="6767280" cy="1028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879"/>
              </a:spcBef>
            </a:pPr>
            <a:r>
              <a:rPr b="1" lang="it-IT" sz="4400" spc="-1" strike="noStrike">
                <a:solidFill>
                  <a:srgbClr val="0f3250"/>
                </a:solidFill>
                <a:latin typeface="Arial"/>
              </a:rPr>
              <a:t>Lunch &amp; Learn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93640" y="6867360"/>
            <a:ext cx="654480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320"/>
              </a:spcBef>
            </a:pPr>
            <a:r>
              <a:rPr b="1" lang="it-IT" sz="1600" spc="-1" strike="noStrike">
                <a:solidFill>
                  <a:srgbClr val="17375e"/>
                </a:solidFill>
                <a:latin typeface="Arial"/>
              </a:rPr>
              <a:t>Architetture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19920" y="397080"/>
            <a:ext cx="738828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r>
              <a:rPr b="1" lang="it-IT" sz="2800" spc="-1" strike="noStrike">
                <a:solidFill>
                  <a:srgbClr val="0f3250"/>
                </a:solidFill>
                <a:latin typeface="Arial"/>
              </a:rPr>
              <a:t>Contest </a:t>
            </a:r>
            <a:r>
              <a:rPr b="1" i="1" lang="it-IT" sz="2800" spc="-1" strike="noStrike">
                <a:solidFill>
                  <a:srgbClr val="0f3250"/>
                </a:solidFill>
                <a:latin typeface="Arial"/>
              </a:rPr>
              <a:t>«Lunch &amp; Learn»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magine 2" descr=""/>
          <p:cNvPicPr/>
          <p:nvPr/>
        </p:nvPicPr>
        <p:blipFill>
          <a:blip r:embed="rId1"/>
          <a:stretch/>
        </p:blipFill>
        <p:spPr>
          <a:xfrm>
            <a:off x="110520" y="1470960"/>
            <a:ext cx="6889680" cy="396612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4264200" y="4843440"/>
            <a:ext cx="5328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8b8b8b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8b8b8b"/>
                </a:solidFill>
                <a:latin typeface="Arial"/>
              </a:rPr>
              <a:t>Approfondire argomenti di interesse e utilità in UnipolSai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19920" y="397080"/>
            <a:ext cx="738828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r>
              <a:rPr b="1" lang="it-IT" sz="2800" spc="-1" strike="noStrike">
                <a:solidFill>
                  <a:srgbClr val="0f3250"/>
                </a:solidFill>
                <a:latin typeface="Arial"/>
              </a:rPr>
              <a:t>Contest </a:t>
            </a:r>
            <a:r>
              <a:rPr b="1" i="1" lang="it-IT" sz="2800" spc="-1" strike="noStrike">
                <a:solidFill>
                  <a:srgbClr val="0f3250"/>
                </a:solidFill>
                <a:latin typeface="Arial"/>
              </a:rPr>
              <a:t>«Lunch &amp; Learn»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413000" y="2413440"/>
            <a:ext cx="6383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8b8b8b"/>
                </a:solidFill>
                <a:latin typeface="Arial"/>
              </a:rPr>
              <a:t>TDD hands on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214960" y="3586680"/>
            <a:ext cx="331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8b8b8b"/>
                </a:solidFill>
                <a:latin typeface="Arial"/>
              </a:rPr>
              <a:t>Franco Melandri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778280" y="4861440"/>
            <a:ext cx="30888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b8b8b"/>
                </a:solidFill>
                <a:latin typeface="Arial"/>
                <a:hlinkClick r:id="rId1"/>
              </a:rPr>
              <a:t>fmelandri@imolainformatica.it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b8b8b"/>
                </a:solidFill>
                <a:latin typeface="Arial"/>
              </a:rPr>
              <a:t>franco.melandri@gmail.com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19920" y="397080"/>
            <a:ext cx="738828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r>
              <a:rPr b="1" lang="it-IT" sz="2800" spc="-1" strike="noStrike">
                <a:solidFill>
                  <a:srgbClr val="0f3250"/>
                </a:solidFill>
                <a:latin typeface="Arial"/>
              </a:rPr>
              <a:t>Contest </a:t>
            </a:r>
            <a:r>
              <a:rPr b="1" i="1" lang="it-IT" sz="2800" spc="-1" strike="noStrike">
                <a:solidFill>
                  <a:srgbClr val="0f3250"/>
                </a:solidFill>
                <a:latin typeface="Arial"/>
              </a:rPr>
              <a:t>«Lunch &amp; Learn»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28720" y="2658240"/>
            <a:ext cx="9105480" cy="23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19920" y="397080"/>
            <a:ext cx="738828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r>
              <a:rPr b="1" lang="it-IT" sz="2800" spc="-1" strike="noStrike">
                <a:solidFill>
                  <a:srgbClr val="0f3250"/>
                </a:solidFill>
                <a:latin typeface="Arial"/>
              </a:rPr>
              <a:t>Contest </a:t>
            </a:r>
            <a:r>
              <a:rPr b="1" i="1" lang="it-IT" sz="2800" spc="-1" strike="noStrike">
                <a:solidFill>
                  <a:srgbClr val="0f3250"/>
                </a:solidFill>
                <a:latin typeface="Arial"/>
              </a:rPr>
              <a:t>«Lunch &amp; Learn»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259640" y="1124280"/>
            <a:ext cx="7610040" cy="564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19920" y="397080"/>
            <a:ext cx="738828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r>
              <a:rPr b="1" lang="it-IT" sz="2800" spc="-1" strike="noStrike">
                <a:solidFill>
                  <a:srgbClr val="0f3250"/>
                </a:solidFill>
                <a:latin typeface="Arial"/>
              </a:rPr>
              <a:t>Contest </a:t>
            </a:r>
            <a:r>
              <a:rPr b="1" i="1" lang="it-IT" sz="2800" spc="-1" strike="noStrike">
                <a:solidFill>
                  <a:srgbClr val="0f3250"/>
                </a:solidFill>
                <a:latin typeface="Arial"/>
              </a:rPr>
              <a:t>«Lunch &amp; Learn»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60320" y="1680120"/>
            <a:ext cx="5031000" cy="493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19920" y="397080"/>
            <a:ext cx="738828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r>
              <a:rPr b="1" lang="it-IT" sz="2800" spc="-1" strike="noStrike">
                <a:solidFill>
                  <a:srgbClr val="0f3250"/>
                </a:solidFill>
                <a:latin typeface="Arial"/>
              </a:rPr>
              <a:t>Contest </a:t>
            </a:r>
            <a:r>
              <a:rPr b="1" i="1" lang="it-IT" sz="2800" spc="-1" strike="noStrike">
                <a:solidFill>
                  <a:srgbClr val="0f3250"/>
                </a:solidFill>
                <a:latin typeface="Arial"/>
              </a:rPr>
              <a:t>«Lunch &amp; Learn»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269000" y="1188720"/>
            <a:ext cx="7625520" cy="55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9920" y="397080"/>
            <a:ext cx="738828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r>
              <a:rPr b="1" lang="it-IT" sz="2800" spc="-1" strike="noStrike">
                <a:solidFill>
                  <a:srgbClr val="0f3250"/>
                </a:solidFill>
                <a:latin typeface="Arial"/>
              </a:rPr>
              <a:t>Contest </a:t>
            </a:r>
            <a:r>
              <a:rPr b="1" i="1" lang="it-IT" sz="2800" spc="-1" strike="noStrike">
                <a:solidFill>
                  <a:srgbClr val="0f3250"/>
                </a:solidFill>
                <a:latin typeface="Arial"/>
              </a:rPr>
              <a:t>«Lunch &amp; Learn»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90600" indent="-390240">
              <a:lnSpc>
                <a:spcPct val="100000"/>
              </a:lnSpc>
              <a:spcBef>
                <a:spcPts val="561"/>
              </a:spcBef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17240" y="1920240"/>
            <a:ext cx="9915480" cy="391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18287</TotalTime>
  <Application>LibreOffice/6.0.7.3$Linux_X86_64 LibreOffice_project/00m0$Build-3</Application>
  <Words>31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2011-07-27T12:03:44Z</dcterms:created>
  <dc:creator>Admin</dc:creator>
  <dc:description/>
  <dc:language>en-US</dc:language>
  <cp:lastModifiedBy/>
  <cp:lastPrinted>2011-07-27T09:28:28Z</cp:lastPrinted>
  <dcterms:modified xsi:type="dcterms:W3CDTF">2019-06-06T11:08:11Z</dcterms:modified>
  <cp:revision>496</cp:revision>
  <dc:subject/>
  <dc:title>Modello Presentazione Power 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">
    <vt:lpwstr>Modulistica</vt:lpwstr>
  </property>
  <property fmtid="{D5CDD505-2E9C-101B-9397-08002B2CF9AE}" pid="4" name="ContentTypeId">
    <vt:lpwstr>0x010100147FD9862C22024BB799EF9A661F3025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3</vt:i4>
  </property>
  <property fmtid="{D5CDD505-2E9C-101B-9397-08002B2CF9AE}" pid="10" name="Ordinamento">
    <vt:lpwstr/>
  </property>
  <property fmtid="{D5CDD505-2E9C-101B-9397-08002B2CF9AE}" pid="11" name="PresentationFormat">
    <vt:lpwstr>Personalizzato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</vt:i4>
  </property>
  <property fmtid="{D5CDD505-2E9C-101B-9397-08002B2CF9AE}" pid="15" name="Sottotitolo">
    <vt:lpwstr/>
  </property>
  <property fmtid="{D5CDD505-2E9C-101B-9397-08002B2CF9AE}" pid="16" name="TemplateUrl">
    <vt:lpwstr/>
  </property>
  <property fmtid="{D5CDD505-2E9C-101B-9397-08002B2CF9AE}" pid="17" name="WorkflowCreationPath">
    <vt:lpwstr>622c6282-7821-457d-8f6b-e2d5cfdfb46c,7;</vt:lpwstr>
  </property>
  <property fmtid="{D5CDD505-2E9C-101B-9397-08002B2CF9AE}" pid="18" name="_SourceUrl">
    <vt:lpwstr/>
  </property>
  <property fmtid="{D5CDD505-2E9C-101B-9397-08002B2CF9AE}" pid="19" name="display_urn:schemas-microsoft-com:office:office#Author">
    <vt:lpwstr>Account di sistema</vt:lpwstr>
  </property>
  <property fmtid="{D5CDD505-2E9C-101B-9397-08002B2CF9AE}" pid="20" name="display_urn:schemas-microsoft-com:office:office#Editor">
    <vt:lpwstr>Account di sistema</vt:lpwstr>
  </property>
  <property fmtid="{D5CDD505-2E9C-101B-9397-08002B2CF9AE}" pid="21" name="xd_ProgID">
    <vt:lpwstr/>
  </property>
  <property fmtid="{D5CDD505-2E9C-101B-9397-08002B2CF9AE}" pid="22" name="xd_Signature">
    <vt:lpwstr/>
  </property>
</Properties>
</file>