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2946C-EC5C-41B7-B47D-53B03ED4E807}" v="82" dt="2024-08-17T19:06:15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5934-2A68-461E-974A-F73B807F0D8D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F59BF-0B27-49D3-AA00-18CA9AB483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89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F59BF-0B27-49D3-AA00-18CA9AB483A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365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1089B-625B-09EA-2FB6-A308D1CAC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17F86A-2925-3CC8-1AF9-508ADFC95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41858-18EF-A025-D6E4-FF05A1F9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574087-562A-37E0-B4F1-90A00159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D7657-9F3F-CDBD-0236-E834674F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18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7B489-F3F5-B670-225F-E11C0ECA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1BC6E0-493B-A298-0FB2-32D923085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CB398-A197-DF36-9CDB-205902E6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3F989-08FC-A68A-433D-10AA5D18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83020-F5AE-8669-9DEE-3067867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0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60D9EB-FF68-BD09-FD85-CBC6C6813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16A12-9D29-6460-FB0C-0F51EB9B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F1741-4953-B209-4023-40D1ABA8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78FDA-697F-AC32-2C6B-A3BB51FF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D69A5-7D25-D198-38C6-3DB9BB86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389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5FD48-57DB-8061-7A80-8378742A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F4A03-324B-8368-C2B6-0D5521BC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CDCE8-512B-E294-A984-F09DAF37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6B7A9-1FFB-866A-406F-0FA535CB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3F4AE-35BA-CDA3-3BA9-15201A63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954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64E97-BBC6-8274-FC56-7E21D348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71EBF-A3A7-9BEA-8FE6-F4123C8F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348E1-A425-7DE3-D096-E7F8357A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F97A5-D731-896E-7C6E-D252619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AA0E6-1B12-16CE-4488-7EFDF838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222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C28C-CEAC-4CB5-F901-8D547B64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D364F-2280-8ABE-39FF-615557DF2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5AF64B-E54D-2A92-984B-0DD3B8812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B568A-9D25-0409-2B86-E0EEF1BA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FE2095-E882-9200-32DA-B18748A0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64F1FB-25C2-5EEF-E468-3A783A1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66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1B5C8-690B-EFE0-AE28-69409060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CC2779-286D-FDFE-C14C-F8B746F88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27CF7B-1C53-8BEF-0FF3-8D639758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1B463E-E94A-CF58-AF8C-1185E21E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C113F5-15DF-E621-A2EA-238878CDC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50F11C-35F5-5941-A650-4A2F2950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D69471-5966-F0FD-C0D2-3E478A2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D5D022-5EAA-C6D1-451F-9F7E10BA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40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31100-FCD8-A588-22CD-5E9A29D8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6335CD-951D-3470-568A-6E36EC8C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D80044-6AC4-4BA6-33B2-89E4FC3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5F37CA-C01A-102E-D035-82557F4D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9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B3DD95-176A-9BCB-E3BA-692BF8E6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CD8B96-B61A-2052-CB75-1F0C6164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D76C2A-62F2-393C-2D1B-023C85A1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19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C44EB-7454-3229-EAFE-2486B18C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09D5A-EEF5-B1AD-B6B8-CB9EFEEB2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90A57-0E68-FA42-7F4F-FEFFA250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2DF9D1-A153-5F7D-3267-CA7B24D6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E8B2AE-B3B3-A63A-A9FC-19732C2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EB122-7734-8C01-4790-B7ED67EF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90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CA5D1-3852-9771-8032-BD1C77E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A427BC-A703-4B1B-363A-B3DD28E45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3B13C6-9E1A-C566-9EA6-F0509985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ED28F-B602-A28A-3EBA-06950C14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AD4E88-05FD-B041-CD23-673E7F05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03972B-2B36-AEE7-C7EB-8C242588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83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BE30F1-F7C8-228D-B550-1963FA57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189F7-F321-3D7A-8C8C-47A30010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918F9-EFFF-F45F-8AE6-BAF23046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B48E68-6E8A-46CD-B425-631D2ECD0D47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064CA-09FD-0DF2-8C23-31F93AE8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AD0E9-9556-1E32-75AE-0A6880645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66274-0027-4687-A01E-BD6E0D7A2D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413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artic.com.br/dedy/desenho-jogo/pensativ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92785-386E-8904-6447-A80C00996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Ejercicio de Fork en 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607379-CBD9-A971-7435-515959974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Ejecución del paso a paso del código</a:t>
            </a:r>
          </a:p>
        </p:txBody>
      </p:sp>
    </p:spTree>
    <p:extLst>
      <p:ext uri="{BB962C8B-B14F-4D97-AF65-F5344CB8AC3E}">
        <p14:creationId xmlns:p14="http://schemas.microsoft.com/office/powerpoint/2010/main" val="268909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14551-F865-5F6D-BE16-AB863F0F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Dado el siguiente código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0841FE3-057F-DCA5-41B8-2260F140C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968099"/>
              </p:ext>
            </p:extLst>
          </p:nvPr>
        </p:nvGraphicFramePr>
        <p:xfrm>
          <a:off x="0" y="1690688"/>
          <a:ext cx="12192000" cy="20614110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1683534224"/>
                    </a:ext>
                  </a:extLst>
                </a:gridCol>
              </a:tblGrid>
              <a:tr h="10307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#include &lt;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types.h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#include &lt;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wait.h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#include &lt;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stdio.h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#include &lt;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unistd.h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#include &lt;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stdlib.h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s-AR" sz="1400" dirty="0">
                          <a:effectLst/>
                        </a:rPr>
                      </a:b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pid_t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pid;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pid =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fork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();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(pid &lt; 0) { 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fprintf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stderr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"Fork ha fallado");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}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else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(pid == 0) { /* proceso hijo */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printf("Soy el proceso Hijo\n");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execlp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("/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ls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","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ls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",NULL);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} 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else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{ /* proceso padre */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printf("Esperando al proceso Hijo\n");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(NULL);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printf("El proceso Hijo ha terminado\n");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}</a:t>
                      </a:r>
                      <a:endParaRPr lang="es-AR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printf("Chau\n");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¿Por qué se imprime dos veces Chau? Justificar.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s-AR" sz="1800" dirty="0">
                        <a:effectLst/>
                      </a:endParaRPr>
                    </a:p>
                  </a:txBody>
                  <a:tcPr marL="62447" marR="62447" marT="62447" marB="62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719485"/>
                  </a:ext>
                </a:extLst>
              </a:tr>
              <a:tr h="10307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AR" sz="1800" dirty="0">
                        <a:effectLst/>
                      </a:endParaRPr>
                    </a:p>
                  </a:txBody>
                  <a:tcPr marL="62447" marR="62447" marT="62447" marB="624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0262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0920D54-545A-6723-113C-92FDEA2A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43396" y="9582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0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BE5DF-9CAC-5D93-FD4B-C1617FFF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60" y="521479"/>
            <a:ext cx="12248215" cy="983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/>
              <a:t>/* Se importan las librerías/*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s-A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s-A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types.h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es-AR" sz="1400" dirty="0">
              <a:effectLst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s-A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s-A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wait.h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es-AR" sz="1400" dirty="0">
              <a:effectLst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s-A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stdio.h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es-AR" sz="1400" dirty="0">
              <a:effectLst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s-A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unistd.h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es-AR" sz="1400" dirty="0">
              <a:effectLst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s-A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stdlib.h</a:t>
            </a:r>
            <a:r>
              <a:rPr lang="es-A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endParaRPr lang="es-A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s-AR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lang="es-AR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Pid_t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pid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Pid=</a:t>
            </a:r>
            <a:r>
              <a:rPr lang="es-AR" sz="1400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fork</a:t>
            </a:r>
            <a:r>
              <a:rPr lang="es-AR" sz="1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() /*Se hace el llamado al Fork/*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Printf(“hola /n”)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if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(pid&lt;0) {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fprintf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stderr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,”Fork 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failed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”)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return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1;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else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if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(pid == 0) {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	printf(“Soy el proceso hijo/n”);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execlp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(“/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bin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ls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” , “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ls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”,NULL);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else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wait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(NULL);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 	printf (“El proceso hijo ha terminado”);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	printf (“Soy el proceso padre /n”)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endParaRPr lang="es-A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endParaRPr lang="es-A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endParaRPr lang="es-A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t">
              <a:spcBef>
                <a:spcPts val="0"/>
              </a:spcBef>
              <a:spcAft>
                <a:spcPts val="0"/>
              </a:spcAft>
              <a:buNone/>
            </a:pPr>
            <a:endParaRPr lang="es-AR" sz="2800" dirty="0">
              <a:effectLst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61A95C5B-B8F6-154E-2ACA-6ED24A0D0479}"/>
              </a:ext>
            </a:extLst>
          </p:cNvPr>
          <p:cNvSpPr/>
          <p:nvPr/>
        </p:nvSpPr>
        <p:spPr>
          <a:xfrm>
            <a:off x="-1004341" y="554636"/>
            <a:ext cx="1169233" cy="82445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B96C7A2-4941-8CF6-7C23-9B60B6289346}"/>
              </a:ext>
            </a:extLst>
          </p:cNvPr>
          <p:cNvSpPr/>
          <p:nvPr/>
        </p:nvSpPr>
        <p:spPr>
          <a:xfrm>
            <a:off x="-2668250" y="4347147"/>
            <a:ext cx="1663909" cy="869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Primer_fork.c</a:t>
            </a:r>
          </a:p>
        </p:txBody>
      </p:sp>
    </p:spTree>
    <p:extLst>
      <p:ext uri="{BB962C8B-B14F-4D97-AF65-F5344CB8AC3E}">
        <p14:creationId xmlns:p14="http://schemas.microsoft.com/office/powerpoint/2010/main" val="154383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BC053-644A-B9A6-3E9E-FAC0E72D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Compilamos el archivo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DF7F6-D1F3-9ACF-5E3B-7A612E70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8" y="1495839"/>
            <a:ext cx="10515600" cy="7813051"/>
          </a:xfrm>
        </p:spPr>
        <p:txBody>
          <a:bodyPr/>
          <a:lstStyle/>
          <a:p>
            <a:r>
              <a:rPr lang="es-AR" sz="1400" dirty="0"/>
              <a:t>Para compilar el archivo, debemos utilizar el comando gcc (visto en Orga)</a:t>
            </a:r>
          </a:p>
          <a:p>
            <a:pPr marL="0" indent="0">
              <a:buNone/>
            </a:pPr>
            <a:r>
              <a:rPr lang="es-AR" sz="1400" dirty="0"/>
              <a:t>  </a:t>
            </a:r>
            <a:r>
              <a:rPr lang="es-AR" sz="1400" dirty="0" err="1"/>
              <a:t>gcc</a:t>
            </a:r>
            <a:r>
              <a:rPr lang="es-AR" sz="1400" dirty="0"/>
              <a:t> </a:t>
            </a:r>
            <a:r>
              <a:rPr lang="es-AR" sz="1400" dirty="0" err="1"/>
              <a:t>primer_fork.c</a:t>
            </a:r>
            <a:r>
              <a:rPr lang="es-AR" sz="1400" dirty="0"/>
              <a:t> –o ejecutable</a:t>
            </a:r>
          </a:p>
          <a:p>
            <a:pPr marL="0" indent="0">
              <a:buNone/>
            </a:pPr>
            <a:r>
              <a:rPr lang="es-AR" sz="1400" dirty="0"/>
              <a:t>  ejecutable &lt;-- proceso padre</a:t>
            </a:r>
          </a:p>
          <a:p>
            <a:pPr marL="0" indent="0">
              <a:buNone/>
            </a:pPr>
            <a:r>
              <a:rPr lang="es-AR" sz="1400" b="1" dirty="0"/>
              <a:t> Cuando se llama al Fork() se crean nuevos procesos. El proceso padre y el proceso hijo.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80BED2F-E064-40BC-7FC8-1129DADB9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3" y="2716471"/>
            <a:ext cx="11477469" cy="43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19550-A8D3-65FE-6AE0-9E2B78F6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Ahora la pregunta es: ¿Por qué se imprime dos veces Chau?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CC787-782C-569A-A5E9-464BCE31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línea printf(“Chau”) se ejecuta dos veces, una por cada proceso (padre e hijo) creado por la llamada al Fork().</a:t>
            </a:r>
          </a:p>
          <a:p>
            <a:pPr marL="0" indent="0">
              <a:buNone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Sugerencias: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Prestar atención al pid de los threads para saber qué proceso se ejecuta. (retorno del Fork)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03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779A8-0D29-88DA-1116-0A7B652F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40CB1-1B22-A155-6B0C-A72D6DF4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 esta presentación, exploramos el uso de Fork() en C para manejar procesos, entendiendo su funcionamiento y analizando el flujo de ejecución entre procesos padre e hijo.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309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C76D-4F32-B66F-672C-AE8F27A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dirty="0"/>
              <a:t>¿PREGUNTAS?</a:t>
            </a:r>
          </a:p>
        </p:txBody>
      </p:sp>
      <p:pic>
        <p:nvPicPr>
          <p:cNvPr id="5" name="Imagen 4" descr="Forma, Círculo">
            <a:extLst>
              <a:ext uri="{FF2B5EF4-FFF2-40B4-BE49-F238E27FC236}">
                <a16:creationId xmlns:a16="http://schemas.microsoft.com/office/drawing/2014/main" id="{64E6369E-CFD7-8854-6552-3ACADAB83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67125" y="1981200"/>
            <a:ext cx="48577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492</Words>
  <Application>Microsoft Office PowerPoint</Application>
  <PresentationFormat>Panorámica</PresentationFormat>
  <Paragraphs>80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Ejercicio de Fork en C</vt:lpstr>
      <vt:lpstr>Dado el siguiente código</vt:lpstr>
      <vt:lpstr>Presentación de PowerPoint</vt:lpstr>
      <vt:lpstr>Compilamos el archivo</vt:lpstr>
      <vt:lpstr>Ahora la pregunta es: ¿Por qué se imprime dos veces Chau?</vt:lpstr>
      <vt:lpstr>RESUMEN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Chamizo</dc:creator>
  <cp:lastModifiedBy>Christian Chamizo</cp:lastModifiedBy>
  <cp:revision>2</cp:revision>
  <dcterms:created xsi:type="dcterms:W3CDTF">2024-08-16T16:43:10Z</dcterms:created>
  <dcterms:modified xsi:type="dcterms:W3CDTF">2024-08-17T19:30:21Z</dcterms:modified>
</cp:coreProperties>
</file>