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3.jpg" ContentType="image/jpg"/>
  <Override PartName="/ppt/media/image26.jpg" ContentType="image/jpg"/>
  <Override PartName="/ppt/media/image36.jpg" ContentType="image/jpg"/>
  <Override PartName="/ppt/media/image52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60.jpg" ContentType="image/jpg"/>
  <Override PartName="/ppt/media/image61.jpg" ContentType="image/jpg"/>
  <Override PartName="/ppt/media/image6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2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0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4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3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5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66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6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532661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446034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429668"/>
            <a:ext cx="45408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9876" y="558357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2123" y="571424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2207" y="465391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pc="-250" dirty="0"/>
              <a:t>Pr</a:t>
            </a:r>
            <a:r>
              <a:rPr spc="-250" dirty="0" err="1"/>
              <a:t>edictive</a:t>
            </a:r>
            <a:r>
              <a:rPr spc="-250" dirty="0"/>
              <a:t>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58945" y="476722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0" y="494556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600" y="122618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43400" y="292606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1200" y="47672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420513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940" y="129439"/>
            <a:ext cx="9603275" cy="10492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362" y="228600"/>
            <a:ext cx="9603275" cy="10492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2394</Words>
  <Application>Microsoft Office PowerPoint</Application>
  <PresentationFormat>Panorámica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Arial</vt:lpstr>
      <vt:lpstr>Bahnschrift Condensed</vt:lpstr>
      <vt:lpstr>Bahnschrift Light SemiCondensed</vt:lpstr>
      <vt:lpstr>Carlito</vt:lpstr>
      <vt:lpstr>Gill Sans MT</vt:lpstr>
      <vt:lpstr>Galería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ORTIZ NAVARRETE FRANCO A</cp:lastModifiedBy>
  <cp:revision>2</cp:revision>
  <dcterms:created xsi:type="dcterms:W3CDTF">2021-08-26T16:53:12Z</dcterms:created>
  <dcterms:modified xsi:type="dcterms:W3CDTF">2024-12-14T19:48:33Z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