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9" r:id="rId3"/>
    <p:sldId id="262" r:id="rId4"/>
    <p:sldId id="321" r:id="rId5"/>
    <p:sldId id="322" r:id="rId6"/>
    <p:sldId id="268" r:id="rId7"/>
    <p:sldId id="293" r:id="rId8"/>
    <p:sldId id="315" r:id="rId9"/>
    <p:sldId id="323" r:id="rId10"/>
    <p:sldId id="303" r:id="rId11"/>
    <p:sldId id="324" r:id="rId12"/>
    <p:sldId id="325" r:id="rId13"/>
    <p:sldId id="326" r:id="rId14"/>
    <p:sldId id="316" r:id="rId15"/>
    <p:sldId id="327" r:id="rId16"/>
    <p:sldId id="329" r:id="rId17"/>
    <p:sldId id="320" r:id="rId18"/>
    <p:sldId id="31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18" r:id="rId27"/>
    <p:sldId id="294" r:id="rId28"/>
    <p:sldId id="337" r:id="rId29"/>
    <p:sldId id="338" r:id="rId30"/>
    <p:sldId id="339" r:id="rId31"/>
    <p:sldId id="278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Inria Sans" panose="020B0604020202020204" charset="0"/>
      <p:regular r:id="rId38"/>
      <p:bold r:id="rId39"/>
      <p:italic r:id="rId40"/>
      <p:boldItalic r:id="rId41"/>
    </p:embeddedFont>
    <p:embeddedFont>
      <p:font typeface="Inria Sans Light" panose="020B0604020202020204" charset="0"/>
      <p:regular r:id="rId42"/>
      <p:bold r:id="rId43"/>
      <p:italic r:id="rId44"/>
      <p:boldItalic r:id="rId45"/>
    </p:embeddedFont>
    <p:embeddedFont>
      <p:font typeface="Saira Semi Condensed" panose="020B0604020202020204" charset="0"/>
      <p:regular r:id="rId46"/>
      <p:bold r:id="rId47"/>
    </p:embeddedFont>
    <p:embeddedFont>
      <p:font typeface="Saira SemiCondensed Medium" panose="020B0604020202020204" charset="0"/>
      <p:regular r:id="rId48"/>
      <p:bold r:id="rId49"/>
    </p:embeddedFont>
    <p:embeddedFont>
      <p:font typeface="Titillium Web" panose="000005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74C41-51F3-4A5D-A9A9-15925996D99D}" v="32" dt="2022-06-30T05:28:22.955"/>
  </p1510:revLst>
</p1510:revInfo>
</file>

<file path=ppt/tableStyles.xml><?xml version="1.0" encoding="utf-8"?>
<a:tblStyleLst xmlns:a="http://schemas.openxmlformats.org/drawingml/2006/main" def="{86001E18-CD45-40DC-BF10-7F3D1C935461}">
  <a:tblStyle styleId="{86001E18-CD45-40DC-BF10-7F3D1C9354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2031" autoAdjust="0"/>
  </p:normalViewPr>
  <p:slideViewPr>
    <p:cSldViewPr snapToGrid="0">
      <p:cViewPr varScale="1">
        <p:scale>
          <a:sx n="87" d="100"/>
          <a:sy n="87" d="100"/>
        </p:scale>
        <p:origin x="88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Pes" userId="08b7ec9c98084e3c" providerId="LiveId" clId="{92474C41-51F3-4A5D-A9A9-15925996D99D}"/>
    <pc:docChg chg="undo custSel addSld delSld modSld sldOrd">
      <pc:chgData name="Franco Pes" userId="08b7ec9c98084e3c" providerId="LiveId" clId="{92474C41-51F3-4A5D-A9A9-15925996D99D}" dt="2022-06-30T05:57:52.491" v="5840" actId="20577"/>
      <pc:docMkLst>
        <pc:docMk/>
      </pc:docMkLst>
      <pc:sldChg chg="addSp delSp modSp mod">
        <pc:chgData name="Franco Pes" userId="08b7ec9c98084e3c" providerId="LiveId" clId="{92474C41-51F3-4A5D-A9A9-15925996D99D}" dt="2022-06-29T01:04:08.051" v="915" actId="21"/>
        <pc:sldMkLst>
          <pc:docMk/>
          <pc:sldMk cId="0" sldId="256"/>
        </pc:sldMkLst>
        <pc:spChg chg="add del">
          <ac:chgData name="Franco Pes" userId="08b7ec9c98084e3c" providerId="LiveId" clId="{92474C41-51F3-4A5D-A9A9-15925996D99D}" dt="2022-06-29T01:04:08.051" v="915" actId="21"/>
          <ac:spMkLst>
            <pc:docMk/>
            <pc:sldMk cId="0" sldId="256"/>
            <ac:spMk id="13" creationId="{B0E814D9-3058-C469-E6F6-08933F582599}"/>
          </ac:spMkLst>
        </pc:spChg>
        <pc:spChg chg="add del mod">
          <ac:chgData name="Franco Pes" userId="08b7ec9c98084e3c" providerId="LiveId" clId="{92474C41-51F3-4A5D-A9A9-15925996D99D}" dt="2022-06-29T01:04:02.840" v="914" actId="21"/>
          <ac:spMkLst>
            <pc:docMk/>
            <pc:sldMk cId="0" sldId="256"/>
            <ac:spMk id="14" creationId="{6D68B88A-0E0E-4AFF-D15D-BA4D54C970C2}"/>
          </ac:spMkLst>
        </pc:spChg>
      </pc:sldChg>
      <pc:sldChg chg="del">
        <pc:chgData name="Franco Pes" userId="08b7ec9c98084e3c" providerId="LiveId" clId="{92474C41-51F3-4A5D-A9A9-15925996D99D}" dt="2022-06-30T01:01:13.977" v="5400" actId="47"/>
        <pc:sldMkLst>
          <pc:docMk/>
          <pc:sldMk cId="0" sldId="257"/>
        </pc:sldMkLst>
      </pc:sldChg>
      <pc:sldChg chg="modSp mod">
        <pc:chgData name="Franco Pes" userId="08b7ec9c98084e3c" providerId="LiveId" clId="{92474C41-51F3-4A5D-A9A9-15925996D99D}" dt="2022-06-29T01:03:49.560" v="912" actId="1076"/>
        <pc:sldMkLst>
          <pc:docMk/>
          <pc:sldMk cId="0" sldId="259"/>
        </pc:sldMkLst>
        <pc:spChg chg="mod">
          <ac:chgData name="Franco Pes" userId="08b7ec9c98084e3c" providerId="LiveId" clId="{92474C41-51F3-4A5D-A9A9-15925996D99D}" dt="2022-06-29T00:04:19.420" v="61" actId="20577"/>
          <ac:spMkLst>
            <pc:docMk/>
            <pc:sldMk cId="0" sldId="259"/>
            <ac:spMk id="228" creationId="{00000000-0000-0000-0000-000000000000}"/>
          </ac:spMkLst>
        </pc:spChg>
        <pc:spChg chg="mod">
          <ac:chgData name="Franco Pes" userId="08b7ec9c98084e3c" providerId="LiveId" clId="{92474C41-51F3-4A5D-A9A9-15925996D99D}" dt="2022-06-29T01:03:49.560" v="912" actId="1076"/>
          <ac:spMkLst>
            <pc:docMk/>
            <pc:sldMk cId="0" sldId="259"/>
            <ac:spMk id="229" creationId="{00000000-0000-0000-0000-000000000000}"/>
          </ac:spMkLst>
        </pc:spChg>
      </pc:sldChg>
      <pc:sldChg chg="del">
        <pc:chgData name="Franco Pes" userId="08b7ec9c98084e3c" providerId="LiveId" clId="{92474C41-51F3-4A5D-A9A9-15925996D99D}" dt="2022-06-30T01:01:35.156" v="5410" actId="47"/>
        <pc:sldMkLst>
          <pc:docMk/>
          <pc:sldMk cId="0" sldId="261"/>
        </pc:sldMkLst>
      </pc:sldChg>
      <pc:sldChg chg="addSp delSp modSp mod">
        <pc:chgData name="Franco Pes" userId="08b7ec9c98084e3c" providerId="LiveId" clId="{92474C41-51F3-4A5D-A9A9-15925996D99D}" dt="2022-06-29T16:10:07.766" v="1338" actId="115"/>
        <pc:sldMkLst>
          <pc:docMk/>
          <pc:sldMk cId="0" sldId="262"/>
        </pc:sldMkLst>
        <pc:spChg chg="mod">
          <ac:chgData name="Franco Pes" userId="08b7ec9c98084e3c" providerId="LiveId" clId="{92474C41-51F3-4A5D-A9A9-15925996D99D}" dt="2022-06-29T00:17:49.647" v="156" actId="20577"/>
          <ac:spMkLst>
            <pc:docMk/>
            <pc:sldMk cId="0" sldId="262"/>
            <ac:spMk id="4" creationId="{00000000-0000-0000-0000-000000000000}"/>
          </ac:spMkLst>
        </pc:spChg>
        <pc:spChg chg="del">
          <ac:chgData name="Franco Pes" userId="08b7ec9c98084e3c" providerId="LiveId" clId="{92474C41-51F3-4A5D-A9A9-15925996D99D}" dt="2022-06-29T00:21:20.424" v="161" actId="21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Franco Pes" userId="08b7ec9c98084e3c" providerId="LiveId" clId="{92474C41-51F3-4A5D-A9A9-15925996D99D}" dt="2022-06-29T00:21:13.141" v="160" actId="21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Franco Pes" userId="08b7ec9c98084e3c" providerId="LiveId" clId="{92474C41-51F3-4A5D-A9A9-15925996D99D}" dt="2022-06-29T00:08:32.337" v="120" actId="22"/>
          <ac:spMkLst>
            <pc:docMk/>
            <pc:sldMk cId="0" sldId="262"/>
            <ac:spMk id="9" creationId="{82528B07-0FA7-62C3-9B2C-FEBCE5645EE4}"/>
          </ac:spMkLst>
        </pc:spChg>
        <pc:spChg chg="add mod">
          <ac:chgData name="Franco Pes" userId="08b7ec9c98084e3c" providerId="LiveId" clId="{92474C41-51F3-4A5D-A9A9-15925996D99D}" dt="2022-06-29T00:11:12.239" v="128" actId="20577"/>
          <ac:spMkLst>
            <pc:docMk/>
            <pc:sldMk cId="0" sldId="262"/>
            <ac:spMk id="11" creationId="{528178EC-2C08-D1BB-EFE9-AEFF36DBAA65}"/>
          </ac:spMkLst>
        </pc:spChg>
        <pc:spChg chg="add mod">
          <ac:chgData name="Franco Pes" userId="08b7ec9c98084e3c" providerId="LiveId" clId="{92474C41-51F3-4A5D-A9A9-15925996D99D}" dt="2022-06-29T16:10:07.766" v="1338" actId="115"/>
          <ac:spMkLst>
            <pc:docMk/>
            <pc:sldMk cId="0" sldId="262"/>
            <ac:spMk id="14" creationId="{4AB17A3D-0FCE-D2DB-0EE7-B333CC5F4757}"/>
          </ac:spMkLst>
        </pc:spChg>
        <pc:picChg chg="del">
          <ac:chgData name="Franco Pes" userId="08b7ec9c98084e3c" providerId="LiveId" clId="{92474C41-51F3-4A5D-A9A9-15925996D99D}" dt="2022-06-29T00:07:51.541" v="114" actId="478"/>
          <ac:picMkLst>
            <pc:docMk/>
            <pc:sldMk cId="0" sldId="262"/>
            <ac:picMk id="2" creationId="{00000000-0000-0000-0000-000000000000}"/>
          </ac:picMkLst>
        </pc:picChg>
        <pc:picChg chg="del">
          <ac:chgData name="Franco Pes" userId="08b7ec9c98084e3c" providerId="LiveId" clId="{92474C41-51F3-4A5D-A9A9-15925996D99D}" dt="2022-06-29T00:07:50.379" v="113" actId="478"/>
          <ac:picMkLst>
            <pc:docMk/>
            <pc:sldMk cId="0" sldId="262"/>
            <ac:picMk id="3" creationId="{00000000-0000-0000-0000-000000000000}"/>
          </ac:picMkLst>
        </pc:picChg>
        <pc:picChg chg="add del mod">
          <ac:chgData name="Franco Pes" userId="08b7ec9c98084e3c" providerId="LiveId" clId="{92474C41-51F3-4A5D-A9A9-15925996D99D}" dt="2022-06-29T16:09:35.922" v="1332" actId="478"/>
          <ac:picMkLst>
            <pc:docMk/>
            <pc:sldMk cId="0" sldId="262"/>
            <ac:picMk id="3" creationId="{A3AB5EE8-E55F-173E-3AF3-CBE4D368FF22}"/>
          </ac:picMkLst>
        </pc:picChg>
        <pc:picChg chg="add mod">
          <ac:chgData name="Franco Pes" userId="08b7ec9c98084e3c" providerId="LiveId" clId="{92474C41-51F3-4A5D-A9A9-15925996D99D}" dt="2022-06-29T16:09:45.657" v="1336" actId="1076"/>
          <ac:picMkLst>
            <pc:docMk/>
            <pc:sldMk cId="0" sldId="262"/>
            <ac:picMk id="6" creationId="{0BB39408-DC04-37FD-48F3-4057565CFCE6}"/>
          </ac:picMkLst>
        </pc:picChg>
        <pc:picChg chg="add del mod">
          <ac:chgData name="Franco Pes" userId="08b7ec9c98084e3c" providerId="LiveId" clId="{92474C41-51F3-4A5D-A9A9-15925996D99D}" dt="2022-06-29T16:09:03.855" v="1327" actId="478"/>
          <ac:picMkLst>
            <pc:docMk/>
            <pc:sldMk cId="0" sldId="262"/>
            <ac:picMk id="12" creationId="{C9B796C6-F081-8175-E56B-31B92940CE40}"/>
          </ac:picMkLst>
        </pc:picChg>
      </pc:sldChg>
      <pc:sldChg chg="delSp modSp mod ord">
        <pc:chgData name="Franco Pes" userId="08b7ec9c98084e3c" providerId="LiveId" clId="{92474C41-51F3-4A5D-A9A9-15925996D99D}" dt="2022-06-29T01:16:35.750" v="995" actId="14100"/>
        <pc:sldMkLst>
          <pc:docMk/>
          <pc:sldMk cId="0" sldId="268"/>
        </pc:sldMkLst>
        <pc:spChg chg="del mod">
          <ac:chgData name="Franco Pes" userId="08b7ec9c98084e3c" providerId="LiveId" clId="{92474C41-51F3-4A5D-A9A9-15925996D99D}" dt="2022-06-29T01:16:12.563" v="992" actId="21"/>
          <ac:spMkLst>
            <pc:docMk/>
            <pc:sldMk cId="0" sldId="268"/>
            <ac:spMk id="2" creationId="{00000000-0000-0000-0000-000000000000}"/>
          </ac:spMkLst>
        </pc:spChg>
        <pc:spChg chg="mod">
          <ac:chgData name="Franco Pes" userId="08b7ec9c98084e3c" providerId="LiveId" clId="{92474C41-51F3-4A5D-A9A9-15925996D99D}" dt="2022-06-29T01:06:11.473" v="942" actId="20577"/>
          <ac:spMkLst>
            <pc:docMk/>
            <pc:sldMk cId="0" sldId="268"/>
            <ac:spMk id="326" creationId="{00000000-0000-0000-0000-000000000000}"/>
          </ac:spMkLst>
        </pc:spChg>
        <pc:graphicFrameChg chg="mod modGraphic">
          <ac:chgData name="Franco Pes" userId="08b7ec9c98084e3c" providerId="LiveId" clId="{92474C41-51F3-4A5D-A9A9-15925996D99D}" dt="2022-06-29T01:16:35.750" v="995" actId="14100"/>
          <ac:graphicFrameMkLst>
            <pc:docMk/>
            <pc:sldMk cId="0" sldId="268"/>
            <ac:graphicFrameMk id="327" creationId="{00000000-0000-0000-0000-000000000000}"/>
          </ac:graphicFrameMkLst>
        </pc:graphicFrameChg>
      </pc:sldChg>
      <pc:sldChg chg="del">
        <pc:chgData name="Franco Pes" userId="08b7ec9c98084e3c" providerId="LiveId" clId="{92474C41-51F3-4A5D-A9A9-15925996D99D}" dt="2022-06-30T01:00:49.021" v="5394" actId="47"/>
        <pc:sldMkLst>
          <pc:docMk/>
          <pc:sldMk cId="2124733472" sldId="290"/>
        </pc:sldMkLst>
      </pc:sldChg>
      <pc:sldChg chg="modSp mod ord">
        <pc:chgData name="Franco Pes" userId="08b7ec9c98084e3c" providerId="LiveId" clId="{92474C41-51F3-4A5D-A9A9-15925996D99D}" dt="2022-06-29T01:19:39.874" v="1079" actId="20577"/>
        <pc:sldMkLst>
          <pc:docMk/>
          <pc:sldMk cId="4185632500" sldId="293"/>
        </pc:sldMkLst>
        <pc:spChg chg="mod">
          <ac:chgData name="Franco Pes" userId="08b7ec9c98084e3c" providerId="LiveId" clId="{92474C41-51F3-4A5D-A9A9-15925996D99D}" dt="2022-06-29T01:19:22.305" v="1042" actId="20577"/>
          <ac:spMkLst>
            <pc:docMk/>
            <pc:sldMk cId="4185632500" sldId="293"/>
            <ac:spMk id="228" creationId="{00000000-0000-0000-0000-000000000000}"/>
          </ac:spMkLst>
        </pc:spChg>
        <pc:spChg chg="mod">
          <ac:chgData name="Franco Pes" userId="08b7ec9c98084e3c" providerId="LiveId" clId="{92474C41-51F3-4A5D-A9A9-15925996D99D}" dt="2022-06-29T01:19:39.874" v="1079" actId="20577"/>
          <ac:spMkLst>
            <pc:docMk/>
            <pc:sldMk cId="4185632500" sldId="293"/>
            <ac:spMk id="229" creationId="{00000000-0000-0000-0000-000000000000}"/>
          </ac:spMkLst>
        </pc:spChg>
      </pc:sldChg>
      <pc:sldChg chg="modSp mod">
        <pc:chgData name="Franco Pes" userId="08b7ec9c98084e3c" providerId="LiveId" clId="{92474C41-51F3-4A5D-A9A9-15925996D99D}" dt="2022-06-30T01:17:12.583" v="5505" actId="20577"/>
        <pc:sldMkLst>
          <pc:docMk/>
          <pc:sldMk cId="1911625488" sldId="294"/>
        </pc:sldMkLst>
        <pc:spChg chg="mod">
          <ac:chgData name="Franco Pes" userId="08b7ec9c98084e3c" providerId="LiveId" clId="{92474C41-51F3-4A5D-A9A9-15925996D99D}" dt="2022-06-30T01:16:40.759" v="5434" actId="20577"/>
          <ac:spMkLst>
            <pc:docMk/>
            <pc:sldMk cId="1911625488" sldId="294"/>
            <ac:spMk id="228" creationId="{00000000-0000-0000-0000-000000000000}"/>
          </ac:spMkLst>
        </pc:spChg>
        <pc:spChg chg="mod">
          <ac:chgData name="Franco Pes" userId="08b7ec9c98084e3c" providerId="LiveId" clId="{92474C41-51F3-4A5D-A9A9-15925996D99D}" dt="2022-06-30T01:17:12.583" v="5505" actId="20577"/>
          <ac:spMkLst>
            <pc:docMk/>
            <pc:sldMk cId="1911625488" sldId="294"/>
            <ac:spMk id="229" creationId="{00000000-0000-0000-0000-000000000000}"/>
          </ac:spMkLst>
        </pc:spChg>
        <pc:spChg chg="mod">
          <ac:chgData name="Franco Pes" userId="08b7ec9c98084e3c" providerId="LiveId" clId="{92474C41-51F3-4A5D-A9A9-15925996D99D}" dt="2022-06-30T01:16:27.835" v="5416" actId="20577"/>
          <ac:spMkLst>
            <pc:docMk/>
            <pc:sldMk cId="1911625488" sldId="294"/>
            <ac:spMk id="230" creationId="{00000000-0000-0000-0000-000000000000}"/>
          </ac:spMkLst>
        </pc:spChg>
      </pc:sldChg>
      <pc:sldChg chg="del">
        <pc:chgData name="Franco Pes" userId="08b7ec9c98084e3c" providerId="LiveId" clId="{92474C41-51F3-4A5D-A9A9-15925996D99D}" dt="2022-06-30T01:00:55.862" v="5395" actId="47"/>
        <pc:sldMkLst>
          <pc:docMk/>
          <pc:sldMk cId="3085794047" sldId="295"/>
        </pc:sldMkLst>
      </pc:sldChg>
      <pc:sldChg chg="del">
        <pc:chgData name="Franco Pes" userId="08b7ec9c98084e3c" providerId="LiveId" clId="{92474C41-51F3-4A5D-A9A9-15925996D99D}" dt="2022-06-30T01:01:31.576" v="5407" actId="47"/>
        <pc:sldMkLst>
          <pc:docMk/>
          <pc:sldMk cId="3512072277" sldId="296"/>
        </pc:sldMkLst>
      </pc:sldChg>
      <pc:sldChg chg="del">
        <pc:chgData name="Franco Pes" userId="08b7ec9c98084e3c" providerId="LiveId" clId="{92474C41-51F3-4A5D-A9A9-15925996D99D}" dt="2022-06-30T01:00:58.671" v="5397" actId="47"/>
        <pc:sldMkLst>
          <pc:docMk/>
          <pc:sldMk cId="2386362696" sldId="297"/>
        </pc:sldMkLst>
      </pc:sldChg>
      <pc:sldChg chg="del">
        <pc:chgData name="Franco Pes" userId="08b7ec9c98084e3c" providerId="LiveId" clId="{92474C41-51F3-4A5D-A9A9-15925996D99D}" dt="2022-06-30T01:01:03.084" v="5399" actId="47"/>
        <pc:sldMkLst>
          <pc:docMk/>
          <pc:sldMk cId="4244764762" sldId="298"/>
        </pc:sldMkLst>
      </pc:sldChg>
      <pc:sldChg chg="del">
        <pc:chgData name="Franco Pes" userId="08b7ec9c98084e3c" providerId="LiveId" clId="{92474C41-51F3-4A5D-A9A9-15925996D99D}" dt="2022-06-30T01:01:01.139" v="5398" actId="47"/>
        <pc:sldMkLst>
          <pc:docMk/>
          <pc:sldMk cId="2065062915" sldId="299"/>
        </pc:sldMkLst>
      </pc:sldChg>
      <pc:sldChg chg="del">
        <pc:chgData name="Franco Pes" userId="08b7ec9c98084e3c" providerId="LiveId" clId="{92474C41-51F3-4A5D-A9A9-15925996D99D}" dt="2022-06-30T01:00:56.395" v="5396" actId="47"/>
        <pc:sldMkLst>
          <pc:docMk/>
          <pc:sldMk cId="688791539" sldId="300"/>
        </pc:sldMkLst>
      </pc:sldChg>
      <pc:sldChg chg="del">
        <pc:chgData name="Franco Pes" userId="08b7ec9c98084e3c" providerId="LiveId" clId="{92474C41-51F3-4A5D-A9A9-15925996D99D}" dt="2022-06-30T01:01:32.225" v="5408" actId="47"/>
        <pc:sldMkLst>
          <pc:docMk/>
          <pc:sldMk cId="3069877791" sldId="301"/>
        </pc:sldMkLst>
      </pc:sldChg>
      <pc:sldChg chg="del">
        <pc:chgData name="Franco Pes" userId="08b7ec9c98084e3c" providerId="LiveId" clId="{92474C41-51F3-4A5D-A9A9-15925996D99D}" dt="2022-06-30T01:01:21.424" v="5401" actId="47"/>
        <pc:sldMkLst>
          <pc:docMk/>
          <pc:sldMk cId="3017511492" sldId="302"/>
        </pc:sldMkLst>
      </pc:sldChg>
      <pc:sldChg chg="modSp mod ord">
        <pc:chgData name="Franco Pes" userId="08b7ec9c98084e3c" providerId="LiveId" clId="{92474C41-51F3-4A5D-A9A9-15925996D99D}" dt="2022-06-29T16:28:05.275" v="2135" actId="20577"/>
        <pc:sldMkLst>
          <pc:docMk/>
          <pc:sldMk cId="3431401003" sldId="303"/>
        </pc:sldMkLst>
        <pc:spChg chg="mod">
          <ac:chgData name="Franco Pes" userId="08b7ec9c98084e3c" providerId="LiveId" clId="{92474C41-51F3-4A5D-A9A9-15925996D99D}" dt="2022-06-29T16:22:34.308" v="1827" actId="20577"/>
          <ac:spMkLst>
            <pc:docMk/>
            <pc:sldMk cId="3431401003" sldId="303"/>
            <ac:spMk id="2" creationId="{00000000-0000-0000-0000-000000000000}"/>
          </ac:spMkLst>
        </pc:spChg>
        <pc:spChg chg="mod">
          <ac:chgData name="Franco Pes" userId="08b7ec9c98084e3c" providerId="LiveId" clId="{92474C41-51F3-4A5D-A9A9-15925996D99D}" dt="2022-06-29T16:28:05.275" v="2135" actId="20577"/>
          <ac:spMkLst>
            <pc:docMk/>
            <pc:sldMk cId="3431401003" sldId="303"/>
            <ac:spMk id="5" creationId="{00000000-0000-0000-0000-000000000000}"/>
          </ac:spMkLst>
        </pc:spChg>
      </pc:sldChg>
      <pc:sldChg chg="del">
        <pc:chgData name="Franco Pes" userId="08b7ec9c98084e3c" providerId="LiveId" clId="{92474C41-51F3-4A5D-A9A9-15925996D99D}" dt="2022-06-30T01:01:24.163" v="5402" actId="47"/>
        <pc:sldMkLst>
          <pc:docMk/>
          <pc:sldMk cId="2200884709" sldId="304"/>
        </pc:sldMkLst>
      </pc:sldChg>
      <pc:sldChg chg="del">
        <pc:chgData name="Franco Pes" userId="08b7ec9c98084e3c" providerId="LiveId" clId="{92474C41-51F3-4A5D-A9A9-15925996D99D}" dt="2022-06-30T01:01:27.009" v="5404" actId="47"/>
        <pc:sldMkLst>
          <pc:docMk/>
          <pc:sldMk cId="5262386" sldId="305"/>
        </pc:sldMkLst>
      </pc:sldChg>
      <pc:sldChg chg="del">
        <pc:chgData name="Franco Pes" userId="08b7ec9c98084e3c" providerId="LiveId" clId="{92474C41-51F3-4A5D-A9A9-15925996D99D}" dt="2022-06-30T01:01:28.793" v="5406" actId="47"/>
        <pc:sldMkLst>
          <pc:docMk/>
          <pc:sldMk cId="1822694807" sldId="306"/>
        </pc:sldMkLst>
      </pc:sldChg>
      <pc:sldChg chg="del">
        <pc:chgData name="Franco Pes" userId="08b7ec9c98084e3c" providerId="LiveId" clId="{92474C41-51F3-4A5D-A9A9-15925996D99D}" dt="2022-06-30T01:01:25.127" v="5403" actId="47"/>
        <pc:sldMkLst>
          <pc:docMk/>
          <pc:sldMk cId="4147530563" sldId="307"/>
        </pc:sldMkLst>
      </pc:sldChg>
      <pc:sldChg chg="del">
        <pc:chgData name="Franco Pes" userId="08b7ec9c98084e3c" providerId="LiveId" clId="{92474C41-51F3-4A5D-A9A9-15925996D99D}" dt="2022-06-30T01:01:32.984" v="5409" actId="47"/>
        <pc:sldMkLst>
          <pc:docMk/>
          <pc:sldMk cId="253177388" sldId="311"/>
        </pc:sldMkLst>
      </pc:sldChg>
      <pc:sldChg chg="del">
        <pc:chgData name="Franco Pes" userId="08b7ec9c98084e3c" providerId="LiveId" clId="{92474C41-51F3-4A5D-A9A9-15925996D99D}" dt="2022-06-30T01:01:35.785" v="5411" actId="47"/>
        <pc:sldMkLst>
          <pc:docMk/>
          <pc:sldMk cId="4019441111" sldId="312"/>
        </pc:sldMkLst>
      </pc:sldChg>
      <pc:sldChg chg="del">
        <pc:chgData name="Franco Pes" userId="08b7ec9c98084e3c" providerId="LiveId" clId="{92474C41-51F3-4A5D-A9A9-15925996D99D}" dt="2022-06-30T01:01:38.817" v="5412" actId="47"/>
        <pc:sldMkLst>
          <pc:docMk/>
          <pc:sldMk cId="2761026274" sldId="313"/>
        </pc:sldMkLst>
      </pc:sldChg>
      <pc:sldChg chg="del">
        <pc:chgData name="Franco Pes" userId="08b7ec9c98084e3c" providerId="LiveId" clId="{92474C41-51F3-4A5D-A9A9-15925996D99D}" dt="2022-06-30T01:01:27.935" v="5405" actId="47"/>
        <pc:sldMkLst>
          <pc:docMk/>
          <pc:sldMk cId="2658969514" sldId="314"/>
        </pc:sldMkLst>
      </pc:sldChg>
      <pc:sldChg chg="addSp delSp modSp mod">
        <pc:chgData name="Franco Pes" userId="08b7ec9c98084e3c" providerId="LiveId" clId="{92474C41-51F3-4A5D-A9A9-15925996D99D}" dt="2022-06-30T00:15:44.562" v="5356" actId="115"/>
        <pc:sldMkLst>
          <pc:docMk/>
          <pc:sldMk cId="1847145251" sldId="315"/>
        </pc:sldMkLst>
        <pc:spChg chg="mod">
          <ac:chgData name="Franco Pes" userId="08b7ec9c98084e3c" providerId="LiveId" clId="{92474C41-51F3-4A5D-A9A9-15925996D99D}" dt="2022-06-29T16:01:47.394" v="1098" actId="20577"/>
          <ac:spMkLst>
            <pc:docMk/>
            <pc:sldMk cId="1847145251" sldId="315"/>
            <ac:spMk id="4" creationId="{00000000-0000-0000-0000-000000000000}"/>
          </ac:spMkLst>
        </pc:spChg>
        <pc:spChg chg="del">
          <ac:chgData name="Franco Pes" userId="08b7ec9c98084e3c" providerId="LiveId" clId="{92474C41-51F3-4A5D-A9A9-15925996D99D}" dt="2022-06-29T16:02:15.586" v="1100" actId="478"/>
          <ac:spMkLst>
            <pc:docMk/>
            <pc:sldMk cId="1847145251" sldId="315"/>
            <ac:spMk id="5" creationId="{00000000-0000-0000-0000-000000000000}"/>
          </ac:spMkLst>
        </pc:spChg>
        <pc:spChg chg="mod">
          <ac:chgData name="Franco Pes" userId="08b7ec9c98084e3c" providerId="LiveId" clId="{92474C41-51F3-4A5D-A9A9-15925996D99D}" dt="2022-06-30T00:15:44.562" v="5356" actId="115"/>
          <ac:spMkLst>
            <pc:docMk/>
            <pc:sldMk cId="1847145251" sldId="315"/>
            <ac:spMk id="8" creationId="{00000000-0000-0000-0000-000000000000}"/>
          </ac:spMkLst>
        </pc:spChg>
        <pc:picChg chg="add mod">
          <ac:chgData name="Franco Pes" userId="08b7ec9c98084e3c" providerId="LiveId" clId="{92474C41-51F3-4A5D-A9A9-15925996D99D}" dt="2022-06-29T16:04:41.291" v="1106" actId="1076"/>
          <ac:picMkLst>
            <pc:docMk/>
            <pc:sldMk cId="1847145251" sldId="315"/>
            <ac:picMk id="3" creationId="{D41B4F0C-4450-E148-1EB6-4F3BB2F35FF2}"/>
          </ac:picMkLst>
        </pc:picChg>
        <pc:picChg chg="del">
          <ac:chgData name="Franco Pes" userId="08b7ec9c98084e3c" providerId="LiveId" clId="{92474C41-51F3-4A5D-A9A9-15925996D99D}" dt="2022-06-29T16:02:12.129" v="1099" actId="478"/>
          <ac:picMkLst>
            <pc:docMk/>
            <pc:sldMk cId="1847145251" sldId="315"/>
            <ac:picMk id="7" creationId="{00000000-0000-0000-0000-000000000000}"/>
          </ac:picMkLst>
        </pc:picChg>
      </pc:sldChg>
      <pc:sldChg chg="addSp delSp modSp mod">
        <pc:chgData name="Franco Pes" userId="08b7ec9c98084e3c" providerId="LiveId" clId="{92474C41-51F3-4A5D-A9A9-15925996D99D}" dt="2022-06-29T18:01:53.948" v="3101" actId="1076"/>
        <pc:sldMkLst>
          <pc:docMk/>
          <pc:sldMk cId="1596479476" sldId="316"/>
        </pc:sldMkLst>
        <pc:spChg chg="mod">
          <ac:chgData name="Franco Pes" userId="08b7ec9c98084e3c" providerId="LiveId" clId="{92474C41-51F3-4A5D-A9A9-15925996D99D}" dt="2022-06-29T18:01:53.948" v="3101" actId="1076"/>
          <ac:spMkLst>
            <pc:docMk/>
            <pc:sldMk cId="1596479476" sldId="316"/>
            <ac:spMk id="3" creationId="{00000000-0000-0000-0000-000000000000}"/>
          </ac:spMkLst>
        </pc:spChg>
        <pc:spChg chg="mod">
          <ac:chgData name="Franco Pes" userId="08b7ec9c98084e3c" providerId="LiveId" clId="{92474C41-51F3-4A5D-A9A9-15925996D99D}" dt="2022-06-29T17:59:28.333" v="2902" actId="313"/>
          <ac:spMkLst>
            <pc:docMk/>
            <pc:sldMk cId="1596479476" sldId="316"/>
            <ac:spMk id="4" creationId="{00000000-0000-0000-0000-000000000000}"/>
          </ac:spMkLst>
        </pc:spChg>
        <pc:spChg chg="mod">
          <ac:chgData name="Franco Pes" userId="08b7ec9c98084e3c" providerId="LiveId" clId="{92474C41-51F3-4A5D-A9A9-15925996D99D}" dt="2022-06-29T16:51:10.584" v="2859" actId="20577"/>
          <ac:spMkLst>
            <pc:docMk/>
            <pc:sldMk cId="1596479476" sldId="316"/>
            <ac:spMk id="5" creationId="{00000000-0000-0000-0000-000000000000}"/>
          </ac:spMkLst>
        </pc:spChg>
        <pc:picChg chg="del">
          <ac:chgData name="Franco Pes" userId="08b7ec9c98084e3c" providerId="LiveId" clId="{92474C41-51F3-4A5D-A9A9-15925996D99D}" dt="2022-06-29T16:50:57.966" v="2852" actId="478"/>
          <ac:picMkLst>
            <pc:docMk/>
            <pc:sldMk cId="1596479476" sldId="316"/>
            <ac:picMk id="2" creationId="{00000000-0000-0000-0000-000000000000}"/>
          </ac:picMkLst>
        </pc:picChg>
        <pc:picChg chg="add mod">
          <ac:chgData name="Franco Pes" userId="08b7ec9c98084e3c" providerId="LiveId" clId="{92474C41-51F3-4A5D-A9A9-15925996D99D}" dt="2022-06-29T17:58:31.966" v="2863" actId="1076"/>
          <ac:picMkLst>
            <pc:docMk/>
            <pc:sldMk cId="1596479476" sldId="316"/>
            <ac:picMk id="7" creationId="{A8BF2495-0F87-B981-5A0D-20E3A5606A5F}"/>
          </ac:picMkLst>
        </pc:picChg>
      </pc:sldChg>
      <pc:sldChg chg="addSp delSp modSp mod">
        <pc:chgData name="Franco Pes" userId="08b7ec9c98084e3c" providerId="LiveId" clId="{92474C41-51F3-4A5D-A9A9-15925996D99D}" dt="2022-06-30T00:47:21.977" v="5391" actId="20577"/>
        <pc:sldMkLst>
          <pc:docMk/>
          <pc:sldMk cId="2288069456" sldId="318"/>
        </pc:sldMkLst>
        <pc:spChg chg="mod">
          <ac:chgData name="Franco Pes" userId="08b7ec9c98084e3c" providerId="LiveId" clId="{92474C41-51F3-4A5D-A9A9-15925996D99D}" dt="2022-06-30T00:47:21.977" v="5391" actId="20577"/>
          <ac:spMkLst>
            <pc:docMk/>
            <pc:sldMk cId="2288069456" sldId="318"/>
            <ac:spMk id="4" creationId="{00000000-0000-0000-0000-000000000000}"/>
          </ac:spMkLst>
        </pc:spChg>
        <pc:spChg chg="mod">
          <ac:chgData name="Franco Pes" userId="08b7ec9c98084e3c" providerId="LiveId" clId="{92474C41-51F3-4A5D-A9A9-15925996D99D}" dt="2022-06-30T00:45:48.679" v="5370" actId="20577"/>
          <ac:spMkLst>
            <pc:docMk/>
            <pc:sldMk cId="2288069456" sldId="318"/>
            <ac:spMk id="5" creationId="{00000000-0000-0000-0000-000000000000}"/>
          </ac:spMkLst>
        </pc:spChg>
        <pc:spChg chg="del">
          <ac:chgData name="Franco Pes" userId="08b7ec9c98084e3c" providerId="LiveId" clId="{92474C41-51F3-4A5D-A9A9-15925996D99D}" dt="2022-06-30T00:45:29.869" v="5360" actId="21"/>
          <ac:spMkLst>
            <pc:docMk/>
            <pc:sldMk cId="2288069456" sldId="318"/>
            <ac:spMk id="6" creationId="{00000000-0000-0000-0000-000000000000}"/>
          </ac:spMkLst>
        </pc:spChg>
        <pc:picChg chg="del">
          <ac:chgData name="Franco Pes" userId="08b7ec9c98084e3c" providerId="LiveId" clId="{92474C41-51F3-4A5D-A9A9-15925996D99D}" dt="2022-06-30T00:44:35.932" v="5357" actId="478"/>
          <ac:picMkLst>
            <pc:docMk/>
            <pc:sldMk cId="2288069456" sldId="318"/>
            <ac:picMk id="3" creationId="{00000000-0000-0000-0000-000000000000}"/>
          </ac:picMkLst>
        </pc:picChg>
        <pc:picChg chg="add mod">
          <ac:chgData name="Franco Pes" userId="08b7ec9c98084e3c" providerId="LiveId" clId="{92474C41-51F3-4A5D-A9A9-15925996D99D}" dt="2022-06-30T00:46:46.873" v="5371" actId="1076"/>
          <ac:picMkLst>
            <pc:docMk/>
            <pc:sldMk cId="2288069456" sldId="318"/>
            <ac:picMk id="7" creationId="{D52E4D6F-B9D3-1349-B8F2-CE645C23CCA9}"/>
          </ac:picMkLst>
        </pc:picChg>
      </pc:sldChg>
      <pc:sldChg chg="addSp delSp modSp mod ord">
        <pc:chgData name="Franco Pes" userId="08b7ec9c98084e3c" providerId="LiveId" clId="{92474C41-51F3-4A5D-A9A9-15925996D99D}" dt="2022-06-29T19:10:58.543" v="4699" actId="14100"/>
        <pc:sldMkLst>
          <pc:docMk/>
          <pc:sldMk cId="2770459449" sldId="319"/>
        </pc:sldMkLst>
        <pc:spChg chg="mod">
          <ac:chgData name="Franco Pes" userId="08b7ec9c98084e3c" providerId="LiveId" clId="{92474C41-51F3-4A5D-A9A9-15925996D99D}" dt="2022-06-29T19:10:58.543" v="4699" actId="14100"/>
          <ac:spMkLst>
            <pc:docMk/>
            <pc:sldMk cId="2770459449" sldId="319"/>
            <ac:spMk id="4" creationId="{00000000-0000-0000-0000-000000000000}"/>
          </ac:spMkLst>
        </pc:spChg>
        <pc:spChg chg="mod">
          <ac:chgData name="Franco Pes" userId="08b7ec9c98084e3c" providerId="LiveId" clId="{92474C41-51F3-4A5D-A9A9-15925996D99D}" dt="2022-06-29T18:53:10.040" v="4297" actId="20577"/>
          <ac:spMkLst>
            <pc:docMk/>
            <pc:sldMk cId="2770459449" sldId="319"/>
            <ac:spMk id="5" creationId="{00000000-0000-0000-0000-000000000000}"/>
          </ac:spMkLst>
        </pc:spChg>
        <pc:spChg chg="mod">
          <ac:chgData name="Franco Pes" userId="08b7ec9c98084e3c" providerId="LiveId" clId="{92474C41-51F3-4A5D-A9A9-15925996D99D}" dt="2022-06-29T19:10:36.586" v="4684" actId="115"/>
          <ac:spMkLst>
            <pc:docMk/>
            <pc:sldMk cId="2770459449" sldId="319"/>
            <ac:spMk id="7" creationId="{00000000-0000-0000-0000-000000000000}"/>
          </ac:spMkLst>
        </pc:spChg>
        <pc:spChg chg="add del">
          <ac:chgData name="Franco Pes" userId="08b7ec9c98084e3c" providerId="LiveId" clId="{92474C41-51F3-4A5D-A9A9-15925996D99D}" dt="2022-06-29T18:51:38.309" v="4265" actId="22"/>
          <ac:spMkLst>
            <pc:docMk/>
            <pc:sldMk cId="2770459449" sldId="319"/>
            <ac:spMk id="8" creationId="{BBF17B22-E45F-087D-6C91-D5C5A4F28125}"/>
          </ac:spMkLst>
        </pc:spChg>
        <pc:spChg chg="add del">
          <ac:chgData name="Franco Pes" userId="08b7ec9c98084e3c" providerId="LiveId" clId="{92474C41-51F3-4A5D-A9A9-15925996D99D}" dt="2022-06-29T18:51:54.115" v="4267" actId="22"/>
          <ac:spMkLst>
            <pc:docMk/>
            <pc:sldMk cId="2770459449" sldId="319"/>
            <ac:spMk id="10" creationId="{EC87C4BD-C04D-1592-8D45-A4479C58FA55}"/>
          </ac:spMkLst>
        </pc:spChg>
        <pc:spChg chg="add del mod ord">
          <ac:chgData name="Franco Pes" userId="08b7ec9c98084e3c" providerId="LiveId" clId="{92474C41-51F3-4A5D-A9A9-15925996D99D}" dt="2022-06-29T19:03:10.345" v="4394" actId="21"/>
          <ac:spMkLst>
            <pc:docMk/>
            <pc:sldMk cId="2770459449" sldId="319"/>
            <ac:spMk id="14" creationId="{9C440A57-C850-E3E9-0FB2-920F152FFBB4}"/>
          </ac:spMkLst>
        </pc:spChg>
        <pc:spChg chg="add del mod">
          <ac:chgData name="Franco Pes" userId="08b7ec9c98084e3c" providerId="LiveId" clId="{92474C41-51F3-4A5D-A9A9-15925996D99D}" dt="2022-06-29T19:03:26.252" v="4396" actId="478"/>
          <ac:spMkLst>
            <pc:docMk/>
            <pc:sldMk cId="2770459449" sldId="319"/>
            <ac:spMk id="15" creationId="{867DD70F-4155-DA7B-C748-A1E9CB2B56AB}"/>
          </ac:spMkLst>
        </pc:spChg>
        <pc:picChg chg="del">
          <ac:chgData name="Franco Pes" userId="08b7ec9c98084e3c" providerId="LiveId" clId="{92474C41-51F3-4A5D-A9A9-15925996D99D}" dt="2022-06-29T18:51:30.493" v="4263" actId="478"/>
          <ac:picMkLst>
            <pc:docMk/>
            <pc:sldMk cId="2770459449" sldId="319"/>
            <ac:picMk id="2" creationId="{00000000-0000-0000-0000-000000000000}"/>
          </ac:picMkLst>
        </pc:picChg>
        <pc:picChg chg="add del mod">
          <ac:chgData name="Franco Pes" userId="08b7ec9c98084e3c" providerId="LiveId" clId="{92474C41-51F3-4A5D-A9A9-15925996D99D}" dt="2022-06-29T19:00:46.903" v="4374" actId="478"/>
          <ac:picMkLst>
            <pc:docMk/>
            <pc:sldMk cId="2770459449" sldId="319"/>
            <ac:picMk id="11" creationId="{A9E419C0-621E-DEFD-468F-F378953E343C}"/>
          </ac:picMkLst>
        </pc:picChg>
        <pc:picChg chg="add mod">
          <ac:chgData name="Franco Pes" userId="08b7ec9c98084e3c" providerId="LiveId" clId="{92474C41-51F3-4A5D-A9A9-15925996D99D}" dt="2022-06-29T19:05:45.708" v="4472" actId="14100"/>
          <ac:picMkLst>
            <pc:docMk/>
            <pc:sldMk cId="2770459449" sldId="319"/>
            <ac:picMk id="13" creationId="{F9DF9E7E-1A26-232C-DE41-18B10FD25ABB}"/>
          </ac:picMkLst>
        </pc:picChg>
      </pc:sldChg>
      <pc:sldChg chg="addSp delSp modSp mod ord">
        <pc:chgData name="Franco Pes" userId="08b7ec9c98084e3c" providerId="LiveId" clId="{92474C41-51F3-4A5D-A9A9-15925996D99D}" dt="2022-06-29T18:34:28.354" v="3533" actId="1076"/>
        <pc:sldMkLst>
          <pc:docMk/>
          <pc:sldMk cId="2371367964" sldId="320"/>
        </pc:sldMkLst>
        <pc:spChg chg="mod">
          <ac:chgData name="Franco Pes" userId="08b7ec9c98084e3c" providerId="LiveId" clId="{92474C41-51F3-4A5D-A9A9-15925996D99D}" dt="2022-06-29T18:31:13.770" v="3523" actId="20577"/>
          <ac:spMkLst>
            <pc:docMk/>
            <pc:sldMk cId="2371367964" sldId="320"/>
            <ac:spMk id="2" creationId="{00000000-0000-0000-0000-000000000000}"/>
          </ac:spMkLst>
        </pc:spChg>
        <pc:spChg chg="mod">
          <ac:chgData name="Franco Pes" userId="08b7ec9c98084e3c" providerId="LiveId" clId="{92474C41-51F3-4A5D-A9A9-15925996D99D}" dt="2022-06-29T18:30:53.763" v="3483" actId="313"/>
          <ac:spMkLst>
            <pc:docMk/>
            <pc:sldMk cId="2371367964" sldId="320"/>
            <ac:spMk id="4" creationId="{00000000-0000-0000-0000-000000000000}"/>
          </ac:spMkLst>
        </pc:spChg>
        <pc:spChg chg="del mod">
          <ac:chgData name="Franco Pes" userId="08b7ec9c98084e3c" providerId="LiveId" clId="{92474C41-51F3-4A5D-A9A9-15925996D99D}" dt="2022-06-29T18:32:07.357" v="3525" actId="21"/>
          <ac:spMkLst>
            <pc:docMk/>
            <pc:sldMk cId="2371367964" sldId="320"/>
            <ac:spMk id="6" creationId="{00000000-0000-0000-0000-000000000000}"/>
          </ac:spMkLst>
        </pc:spChg>
        <pc:picChg chg="add mod">
          <ac:chgData name="Franco Pes" userId="08b7ec9c98084e3c" providerId="LiveId" clId="{92474C41-51F3-4A5D-A9A9-15925996D99D}" dt="2022-06-29T18:34:28.354" v="3533" actId="1076"/>
          <ac:picMkLst>
            <pc:docMk/>
            <pc:sldMk cId="2371367964" sldId="320"/>
            <ac:picMk id="5" creationId="{B61B9EF1-A470-4691-0CF3-CA0E10604C62}"/>
          </ac:picMkLst>
        </pc:picChg>
      </pc:sldChg>
      <pc:sldChg chg="addSp delSp modSp add mod">
        <pc:chgData name="Franco Pes" userId="08b7ec9c98084e3c" providerId="LiveId" clId="{92474C41-51F3-4A5D-A9A9-15925996D99D}" dt="2022-06-29T00:54:27.992" v="749" actId="1076"/>
        <pc:sldMkLst>
          <pc:docMk/>
          <pc:sldMk cId="1363804971" sldId="321"/>
        </pc:sldMkLst>
        <pc:spChg chg="mod">
          <ac:chgData name="Franco Pes" userId="08b7ec9c98084e3c" providerId="LiveId" clId="{92474C41-51F3-4A5D-A9A9-15925996D99D}" dt="2022-06-29T00:43:31.689" v="546" actId="20577"/>
          <ac:spMkLst>
            <pc:docMk/>
            <pc:sldMk cId="1363804971" sldId="321"/>
            <ac:spMk id="4" creationId="{00000000-0000-0000-0000-000000000000}"/>
          </ac:spMkLst>
        </pc:spChg>
        <pc:spChg chg="mod">
          <ac:chgData name="Franco Pes" userId="08b7ec9c98084e3c" providerId="LiveId" clId="{92474C41-51F3-4A5D-A9A9-15925996D99D}" dt="2022-06-29T00:54:27.992" v="749" actId="1076"/>
          <ac:spMkLst>
            <pc:docMk/>
            <pc:sldMk cId="1363804971" sldId="321"/>
            <ac:spMk id="14" creationId="{4AB17A3D-0FCE-D2DB-0EE7-B333CC5F4757}"/>
          </ac:spMkLst>
        </pc:spChg>
        <pc:picChg chg="add del mod">
          <ac:chgData name="Franco Pes" userId="08b7ec9c98084e3c" providerId="LiveId" clId="{92474C41-51F3-4A5D-A9A9-15925996D99D}" dt="2022-06-29T00:35:14.789" v="446" actId="478"/>
          <ac:picMkLst>
            <pc:docMk/>
            <pc:sldMk cId="1363804971" sldId="321"/>
            <ac:picMk id="3" creationId="{876F49BA-0801-186D-D56F-7C7F2644F4DF}"/>
          </ac:picMkLst>
        </pc:picChg>
        <pc:picChg chg="add del mod">
          <ac:chgData name="Franco Pes" userId="08b7ec9c98084e3c" providerId="LiveId" clId="{92474C41-51F3-4A5D-A9A9-15925996D99D}" dt="2022-06-29T00:42:16.670" v="452" actId="478"/>
          <ac:picMkLst>
            <pc:docMk/>
            <pc:sldMk cId="1363804971" sldId="321"/>
            <ac:picMk id="6" creationId="{BB72603E-D9BE-99BD-0F2C-65A133624E64}"/>
          </ac:picMkLst>
        </pc:picChg>
        <pc:picChg chg="add mod">
          <ac:chgData name="Franco Pes" userId="08b7ec9c98084e3c" providerId="LiveId" clId="{92474C41-51F3-4A5D-A9A9-15925996D99D}" dt="2022-06-29T00:48:07.928" v="678" actId="1076"/>
          <ac:picMkLst>
            <pc:docMk/>
            <pc:sldMk cId="1363804971" sldId="321"/>
            <ac:picMk id="8" creationId="{2F8005CD-57E2-FFDE-CB0E-E8738CCE1B04}"/>
          </ac:picMkLst>
        </pc:picChg>
        <pc:picChg chg="del">
          <ac:chgData name="Franco Pes" userId="08b7ec9c98084e3c" providerId="LiveId" clId="{92474C41-51F3-4A5D-A9A9-15925996D99D}" dt="2022-06-29T00:34:59.644" v="442" actId="478"/>
          <ac:picMkLst>
            <pc:docMk/>
            <pc:sldMk cId="1363804971" sldId="321"/>
            <ac:picMk id="12" creationId="{C9B796C6-F081-8175-E56B-31B92940CE40}"/>
          </ac:picMkLst>
        </pc:picChg>
      </pc:sldChg>
      <pc:sldChg chg="addSp delSp modSp add mod">
        <pc:chgData name="Franco Pes" userId="08b7ec9c98084e3c" providerId="LiveId" clId="{92474C41-51F3-4A5D-A9A9-15925996D99D}" dt="2022-06-29T01:02:58.911" v="909" actId="313"/>
        <pc:sldMkLst>
          <pc:docMk/>
          <pc:sldMk cId="280757119" sldId="322"/>
        </pc:sldMkLst>
        <pc:spChg chg="mod">
          <ac:chgData name="Franco Pes" userId="08b7ec9c98084e3c" providerId="LiveId" clId="{92474C41-51F3-4A5D-A9A9-15925996D99D}" dt="2022-06-29T00:55:03.560" v="752" actId="20577"/>
          <ac:spMkLst>
            <pc:docMk/>
            <pc:sldMk cId="280757119" sldId="322"/>
            <ac:spMk id="4" creationId="{00000000-0000-0000-0000-000000000000}"/>
          </ac:spMkLst>
        </pc:spChg>
        <pc:spChg chg="mod">
          <ac:chgData name="Franco Pes" userId="08b7ec9c98084e3c" providerId="LiveId" clId="{92474C41-51F3-4A5D-A9A9-15925996D99D}" dt="2022-06-29T01:02:58.911" v="909" actId="313"/>
          <ac:spMkLst>
            <pc:docMk/>
            <pc:sldMk cId="280757119" sldId="322"/>
            <ac:spMk id="14" creationId="{4AB17A3D-0FCE-D2DB-0EE7-B333CC5F4757}"/>
          </ac:spMkLst>
        </pc:spChg>
        <pc:picChg chg="add mod">
          <ac:chgData name="Franco Pes" userId="08b7ec9c98084e3c" providerId="LiveId" clId="{92474C41-51F3-4A5D-A9A9-15925996D99D}" dt="2022-06-29T01:00:27.749" v="764" actId="14100"/>
          <ac:picMkLst>
            <pc:docMk/>
            <pc:sldMk cId="280757119" sldId="322"/>
            <ac:picMk id="3" creationId="{7B11EFA7-C354-E1C7-8DB5-60EFFB0B29CF}"/>
          </ac:picMkLst>
        </pc:picChg>
        <pc:picChg chg="add mod">
          <ac:chgData name="Franco Pes" userId="08b7ec9c98084e3c" providerId="LiveId" clId="{92474C41-51F3-4A5D-A9A9-15925996D99D}" dt="2022-06-29T01:00:19.031" v="762" actId="14100"/>
          <ac:picMkLst>
            <pc:docMk/>
            <pc:sldMk cId="280757119" sldId="322"/>
            <ac:picMk id="6" creationId="{FCEDBC43-B217-C3EA-1795-EAA229A6D831}"/>
          </ac:picMkLst>
        </pc:picChg>
        <pc:picChg chg="del mod">
          <ac:chgData name="Franco Pes" userId="08b7ec9c98084e3c" providerId="LiveId" clId="{92474C41-51F3-4A5D-A9A9-15925996D99D}" dt="2022-06-29T00:58:22.796" v="754" actId="478"/>
          <ac:picMkLst>
            <pc:docMk/>
            <pc:sldMk cId="280757119" sldId="322"/>
            <ac:picMk id="8" creationId="{2F8005CD-57E2-FFDE-CB0E-E8738CCE1B04}"/>
          </ac:picMkLst>
        </pc:picChg>
      </pc:sldChg>
      <pc:sldChg chg="addSp delSp modSp add mod ord">
        <pc:chgData name="Franco Pes" userId="08b7ec9c98084e3c" providerId="LiveId" clId="{92474C41-51F3-4A5D-A9A9-15925996D99D}" dt="2022-06-29T16:15:38.323" v="1474" actId="20577"/>
        <pc:sldMkLst>
          <pc:docMk/>
          <pc:sldMk cId="3965882118" sldId="323"/>
        </pc:sldMkLst>
        <pc:spChg chg="add mod">
          <ac:chgData name="Franco Pes" userId="08b7ec9c98084e3c" providerId="LiveId" clId="{92474C41-51F3-4A5D-A9A9-15925996D99D}" dt="2022-06-29T16:15:38.323" v="1474" actId="20577"/>
          <ac:spMkLst>
            <pc:docMk/>
            <pc:sldMk cId="3965882118" sldId="323"/>
            <ac:spMk id="3" creationId="{20BE9EA1-C074-0C50-149C-F988F358F120}"/>
          </ac:spMkLst>
        </pc:spChg>
        <pc:spChg chg="mod">
          <ac:chgData name="Franco Pes" userId="08b7ec9c98084e3c" providerId="LiveId" clId="{92474C41-51F3-4A5D-A9A9-15925996D99D}" dt="2022-06-29T16:14:05.582" v="1375" actId="20577"/>
          <ac:spMkLst>
            <pc:docMk/>
            <pc:sldMk cId="3965882118" sldId="323"/>
            <ac:spMk id="228" creationId="{00000000-0000-0000-0000-000000000000}"/>
          </ac:spMkLst>
        </pc:spChg>
        <pc:spChg chg="del">
          <ac:chgData name="Franco Pes" userId="08b7ec9c98084e3c" providerId="LiveId" clId="{92474C41-51F3-4A5D-A9A9-15925996D99D}" dt="2022-06-29T16:14:32.778" v="1376" actId="21"/>
          <ac:spMkLst>
            <pc:docMk/>
            <pc:sldMk cId="3965882118" sldId="323"/>
            <ac:spMk id="229" creationId="{00000000-0000-0000-0000-000000000000}"/>
          </ac:spMkLst>
        </pc:spChg>
        <pc:spChg chg="mod">
          <ac:chgData name="Franco Pes" userId="08b7ec9c98084e3c" providerId="LiveId" clId="{92474C41-51F3-4A5D-A9A9-15925996D99D}" dt="2022-06-29T16:13:47.583" v="1345" actId="20577"/>
          <ac:spMkLst>
            <pc:docMk/>
            <pc:sldMk cId="3965882118" sldId="323"/>
            <ac:spMk id="230" creationId="{00000000-0000-0000-0000-000000000000}"/>
          </ac:spMkLst>
        </pc:spChg>
      </pc:sldChg>
      <pc:sldChg chg="modSp add mod">
        <pc:chgData name="Franco Pes" userId="08b7ec9c98084e3c" providerId="LiveId" clId="{92474C41-51F3-4A5D-A9A9-15925996D99D}" dt="2022-06-29T16:36:36.106" v="2494" actId="20577"/>
        <pc:sldMkLst>
          <pc:docMk/>
          <pc:sldMk cId="2720792669" sldId="324"/>
        </pc:sldMkLst>
        <pc:spChg chg="mod">
          <ac:chgData name="Franco Pes" userId="08b7ec9c98084e3c" providerId="LiveId" clId="{92474C41-51F3-4A5D-A9A9-15925996D99D}" dt="2022-06-29T16:26:48.086" v="2056" actId="20577"/>
          <ac:spMkLst>
            <pc:docMk/>
            <pc:sldMk cId="2720792669" sldId="324"/>
            <ac:spMk id="2" creationId="{00000000-0000-0000-0000-000000000000}"/>
          </ac:spMkLst>
        </pc:spChg>
        <pc:spChg chg="mod">
          <ac:chgData name="Franco Pes" userId="08b7ec9c98084e3c" providerId="LiveId" clId="{92474C41-51F3-4A5D-A9A9-15925996D99D}" dt="2022-06-29T16:36:36.106" v="2494" actId="20577"/>
          <ac:spMkLst>
            <pc:docMk/>
            <pc:sldMk cId="2720792669" sldId="324"/>
            <ac:spMk id="5" creationId="{00000000-0000-0000-0000-000000000000}"/>
          </ac:spMkLst>
        </pc:spChg>
      </pc:sldChg>
      <pc:sldChg chg="modSp add mod">
        <pc:chgData name="Franco Pes" userId="08b7ec9c98084e3c" providerId="LiveId" clId="{92474C41-51F3-4A5D-A9A9-15925996D99D}" dt="2022-06-29T16:45:46.223" v="2776" actId="20577"/>
        <pc:sldMkLst>
          <pc:docMk/>
          <pc:sldMk cId="2192039697" sldId="325"/>
        </pc:sldMkLst>
        <pc:spChg chg="mod">
          <ac:chgData name="Franco Pes" userId="08b7ec9c98084e3c" providerId="LiveId" clId="{92474C41-51F3-4A5D-A9A9-15925996D99D}" dt="2022-06-29T16:39:05.295" v="2518" actId="20577"/>
          <ac:spMkLst>
            <pc:docMk/>
            <pc:sldMk cId="2192039697" sldId="325"/>
            <ac:spMk id="2" creationId="{00000000-0000-0000-0000-000000000000}"/>
          </ac:spMkLst>
        </pc:spChg>
        <pc:spChg chg="mod">
          <ac:chgData name="Franco Pes" userId="08b7ec9c98084e3c" providerId="LiveId" clId="{92474C41-51F3-4A5D-A9A9-15925996D99D}" dt="2022-06-29T16:45:46.223" v="2776" actId="20577"/>
          <ac:spMkLst>
            <pc:docMk/>
            <pc:sldMk cId="2192039697" sldId="325"/>
            <ac:spMk id="5" creationId="{00000000-0000-0000-0000-000000000000}"/>
          </ac:spMkLst>
        </pc:spChg>
      </pc:sldChg>
      <pc:sldChg chg="modSp add mod ord">
        <pc:chgData name="Franco Pes" userId="08b7ec9c98084e3c" providerId="LiveId" clId="{92474C41-51F3-4A5D-A9A9-15925996D99D}" dt="2022-06-29T16:47:45.501" v="2851" actId="20577"/>
        <pc:sldMkLst>
          <pc:docMk/>
          <pc:sldMk cId="644888294" sldId="326"/>
        </pc:sldMkLst>
        <pc:spChg chg="mod">
          <ac:chgData name="Franco Pes" userId="08b7ec9c98084e3c" providerId="LiveId" clId="{92474C41-51F3-4A5D-A9A9-15925996D99D}" dt="2022-06-29T16:47:33.854" v="2845" actId="20577"/>
          <ac:spMkLst>
            <pc:docMk/>
            <pc:sldMk cId="644888294" sldId="326"/>
            <ac:spMk id="3" creationId="{20BE9EA1-C074-0C50-149C-F988F358F120}"/>
          </ac:spMkLst>
        </pc:spChg>
        <pc:spChg chg="mod">
          <ac:chgData name="Franco Pes" userId="08b7ec9c98084e3c" providerId="LiveId" clId="{92474C41-51F3-4A5D-A9A9-15925996D99D}" dt="2022-06-29T16:47:06.201" v="2801" actId="20577"/>
          <ac:spMkLst>
            <pc:docMk/>
            <pc:sldMk cId="644888294" sldId="326"/>
            <ac:spMk id="228" creationId="{00000000-0000-0000-0000-000000000000}"/>
          </ac:spMkLst>
        </pc:spChg>
        <pc:spChg chg="mod">
          <ac:chgData name="Franco Pes" userId="08b7ec9c98084e3c" providerId="LiveId" clId="{92474C41-51F3-4A5D-A9A9-15925996D99D}" dt="2022-06-29T16:47:45.501" v="2851" actId="20577"/>
          <ac:spMkLst>
            <pc:docMk/>
            <pc:sldMk cId="644888294" sldId="326"/>
            <ac:spMk id="230" creationId="{00000000-0000-0000-0000-000000000000}"/>
          </ac:spMkLst>
        </pc:spChg>
      </pc:sldChg>
      <pc:sldChg chg="addSp delSp modSp add mod">
        <pc:chgData name="Franco Pes" userId="08b7ec9c98084e3c" providerId="LiveId" clId="{92474C41-51F3-4A5D-A9A9-15925996D99D}" dt="2022-06-29T18:29:34.731" v="3444" actId="20577"/>
        <pc:sldMkLst>
          <pc:docMk/>
          <pc:sldMk cId="2790675169" sldId="327"/>
        </pc:sldMkLst>
        <pc:spChg chg="mod">
          <ac:chgData name="Franco Pes" userId="08b7ec9c98084e3c" providerId="LiveId" clId="{92474C41-51F3-4A5D-A9A9-15925996D99D}" dt="2022-06-29T18:29:34.731" v="3444" actId="20577"/>
          <ac:spMkLst>
            <pc:docMk/>
            <pc:sldMk cId="2790675169" sldId="327"/>
            <ac:spMk id="3" creationId="{00000000-0000-0000-0000-000000000000}"/>
          </ac:spMkLst>
        </pc:spChg>
        <pc:spChg chg="mod">
          <ac:chgData name="Franco Pes" userId="08b7ec9c98084e3c" providerId="LiveId" clId="{92474C41-51F3-4A5D-A9A9-15925996D99D}" dt="2022-06-29T18:02:58.075" v="3159" actId="1076"/>
          <ac:spMkLst>
            <pc:docMk/>
            <pc:sldMk cId="2790675169" sldId="327"/>
            <ac:spMk id="4" creationId="{00000000-0000-0000-0000-000000000000}"/>
          </ac:spMkLst>
        </pc:spChg>
        <pc:picChg chg="add del mod">
          <ac:chgData name="Franco Pes" userId="08b7ec9c98084e3c" providerId="LiveId" clId="{92474C41-51F3-4A5D-A9A9-15925996D99D}" dt="2022-06-29T18:22:54.108" v="3165" actId="478"/>
          <ac:picMkLst>
            <pc:docMk/>
            <pc:sldMk cId="2790675169" sldId="327"/>
            <ac:picMk id="6" creationId="{94CA717C-CA32-49A1-B54D-A8A1711F6230}"/>
          </ac:picMkLst>
        </pc:picChg>
        <pc:picChg chg="del">
          <ac:chgData name="Franco Pes" userId="08b7ec9c98084e3c" providerId="LiveId" clId="{92474C41-51F3-4A5D-A9A9-15925996D99D}" dt="2022-06-29T18:22:30.452" v="3160" actId="478"/>
          <ac:picMkLst>
            <pc:docMk/>
            <pc:sldMk cId="2790675169" sldId="327"/>
            <ac:picMk id="7" creationId="{A8BF2495-0F87-B981-5A0D-20E3A5606A5F}"/>
          </ac:picMkLst>
        </pc:picChg>
        <pc:picChg chg="add mod">
          <ac:chgData name="Franco Pes" userId="08b7ec9c98084e3c" providerId="LiveId" clId="{92474C41-51F3-4A5D-A9A9-15925996D99D}" dt="2022-06-29T18:24:01.793" v="3172" actId="1076"/>
          <ac:picMkLst>
            <pc:docMk/>
            <pc:sldMk cId="2790675169" sldId="327"/>
            <ac:picMk id="9" creationId="{625829DB-0238-37AA-AD97-FB4DB0F6A5AB}"/>
          </ac:picMkLst>
        </pc:picChg>
      </pc:sldChg>
      <pc:sldChg chg="modSp add del mod">
        <pc:chgData name="Franco Pes" userId="08b7ec9c98084e3c" providerId="LiveId" clId="{92474C41-51F3-4A5D-A9A9-15925996D99D}" dt="2022-06-30T01:23:31.550" v="5514" actId="2696"/>
        <pc:sldMkLst>
          <pc:docMk/>
          <pc:sldMk cId="3446024257" sldId="328"/>
        </pc:sldMkLst>
        <pc:spChg chg="mod">
          <ac:chgData name="Franco Pes" userId="08b7ec9c98084e3c" providerId="LiveId" clId="{92474C41-51F3-4A5D-A9A9-15925996D99D}" dt="2022-06-30T01:23:09.303" v="5513" actId="20577"/>
          <ac:spMkLst>
            <pc:docMk/>
            <pc:sldMk cId="3446024257" sldId="328"/>
            <ac:spMk id="2" creationId="{00000000-0000-0000-0000-000000000000}"/>
          </ac:spMkLst>
        </pc:spChg>
        <pc:spChg chg="mod">
          <ac:chgData name="Franco Pes" userId="08b7ec9c98084e3c" providerId="LiveId" clId="{92474C41-51F3-4A5D-A9A9-15925996D99D}" dt="2022-06-29T19:04:31.941" v="4471" actId="20577"/>
          <ac:spMkLst>
            <pc:docMk/>
            <pc:sldMk cId="3446024257" sldId="328"/>
            <ac:spMk id="6" creationId="{00000000-0000-0000-0000-000000000000}"/>
          </ac:spMkLst>
        </pc:spChg>
      </pc:sldChg>
      <pc:sldChg chg="modSp add mod ord">
        <pc:chgData name="Franco Pes" userId="08b7ec9c98084e3c" providerId="LiveId" clId="{92474C41-51F3-4A5D-A9A9-15925996D99D}" dt="2022-06-29T18:43:24.528" v="4194"/>
        <pc:sldMkLst>
          <pc:docMk/>
          <pc:sldMk cId="2390623667" sldId="329"/>
        </pc:sldMkLst>
        <pc:spChg chg="mod">
          <ac:chgData name="Franco Pes" userId="08b7ec9c98084e3c" providerId="LiveId" clId="{92474C41-51F3-4A5D-A9A9-15925996D99D}" dt="2022-06-29T18:35:22.262" v="3587" actId="20577"/>
          <ac:spMkLst>
            <pc:docMk/>
            <pc:sldMk cId="2390623667" sldId="329"/>
            <ac:spMk id="2" creationId="{00000000-0000-0000-0000-000000000000}"/>
          </ac:spMkLst>
        </pc:spChg>
        <pc:spChg chg="mod">
          <ac:chgData name="Franco Pes" userId="08b7ec9c98084e3c" providerId="LiveId" clId="{92474C41-51F3-4A5D-A9A9-15925996D99D}" dt="2022-06-29T18:43:11.455" v="4192" actId="20577"/>
          <ac:spMkLst>
            <pc:docMk/>
            <pc:sldMk cId="2390623667" sldId="329"/>
            <ac:spMk id="6" creationId="{00000000-0000-0000-0000-000000000000}"/>
          </ac:spMkLst>
        </pc:spChg>
      </pc:sldChg>
      <pc:sldChg chg="addSp delSp modSp add mod">
        <pc:chgData name="Franco Pes" userId="08b7ec9c98084e3c" providerId="LiveId" clId="{92474C41-51F3-4A5D-A9A9-15925996D99D}" dt="2022-06-29T19:27:35.621" v="4990" actId="1076"/>
        <pc:sldMkLst>
          <pc:docMk/>
          <pc:sldMk cId="2868349849" sldId="330"/>
        </pc:sldMkLst>
        <pc:spChg chg="mod">
          <ac:chgData name="Franco Pes" userId="08b7ec9c98084e3c" providerId="LiveId" clId="{92474C41-51F3-4A5D-A9A9-15925996D99D}" dt="2022-06-29T19:21:58.250" v="4714" actId="20577"/>
          <ac:spMkLst>
            <pc:docMk/>
            <pc:sldMk cId="2868349849" sldId="330"/>
            <ac:spMk id="4" creationId="{00000000-0000-0000-0000-000000000000}"/>
          </ac:spMkLst>
        </pc:spChg>
        <pc:spChg chg="mod">
          <ac:chgData name="Franco Pes" userId="08b7ec9c98084e3c" providerId="LiveId" clId="{92474C41-51F3-4A5D-A9A9-15925996D99D}" dt="2022-06-29T19:27:35.621" v="4990" actId="1076"/>
          <ac:spMkLst>
            <pc:docMk/>
            <pc:sldMk cId="2868349849" sldId="330"/>
            <ac:spMk id="7" creationId="{00000000-0000-0000-0000-000000000000}"/>
          </ac:spMkLst>
        </pc:spChg>
        <pc:picChg chg="add mod">
          <ac:chgData name="Franco Pes" userId="08b7ec9c98084e3c" providerId="LiveId" clId="{92474C41-51F3-4A5D-A9A9-15925996D99D}" dt="2022-06-29T19:21:49.381" v="4703" actId="1076"/>
          <ac:picMkLst>
            <pc:docMk/>
            <pc:sldMk cId="2868349849" sldId="330"/>
            <ac:picMk id="3" creationId="{8159913A-F619-E293-DB63-BA2038B57D93}"/>
          </ac:picMkLst>
        </pc:picChg>
        <pc:picChg chg="del">
          <ac:chgData name="Franco Pes" userId="08b7ec9c98084e3c" providerId="LiveId" clId="{92474C41-51F3-4A5D-A9A9-15925996D99D}" dt="2022-06-29T19:21:28.490" v="4701" actId="478"/>
          <ac:picMkLst>
            <pc:docMk/>
            <pc:sldMk cId="2868349849" sldId="330"/>
            <ac:picMk id="13" creationId="{F9DF9E7E-1A26-232C-DE41-18B10FD25ABB}"/>
          </ac:picMkLst>
        </pc:picChg>
      </pc:sldChg>
      <pc:sldChg chg="addSp delSp modSp add mod">
        <pc:chgData name="Franco Pes" userId="08b7ec9c98084e3c" providerId="LiveId" clId="{92474C41-51F3-4A5D-A9A9-15925996D99D}" dt="2022-06-29T19:54:53.822" v="5173" actId="20577"/>
        <pc:sldMkLst>
          <pc:docMk/>
          <pc:sldMk cId="1293224037" sldId="331"/>
        </pc:sldMkLst>
        <pc:spChg chg="mod">
          <ac:chgData name="Franco Pes" userId="08b7ec9c98084e3c" providerId="LiveId" clId="{92474C41-51F3-4A5D-A9A9-15925996D99D}" dt="2022-06-29T19:52:00.238" v="5018" actId="20577"/>
          <ac:spMkLst>
            <pc:docMk/>
            <pc:sldMk cId="1293224037" sldId="331"/>
            <ac:spMk id="4" creationId="{00000000-0000-0000-0000-000000000000}"/>
          </ac:spMkLst>
        </pc:spChg>
        <pc:spChg chg="del mod">
          <ac:chgData name="Franco Pes" userId="08b7ec9c98084e3c" providerId="LiveId" clId="{92474C41-51F3-4A5D-A9A9-15925996D99D}" dt="2022-06-29T19:51:34.956" v="4994" actId="21"/>
          <ac:spMkLst>
            <pc:docMk/>
            <pc:sldMk cId="1293224037" sldId="331"/>
            <ac:spMk id="7" creationId="{00000000-0000-0000-0000-000000000000}"/>
          </ac:spMkLst>
        </pc:spChg>
        <pc:spChg chg="add mod">
          <ac:chgData name="Franco Pes" userId="08b7ec9c98084e3c" providerId="LiveId" clId="{92474C41-51F3-4A5D-A9A9-15925996D99D}" dt="2022-06-29T19:54:53.822" v="5173" actId="20577"/>
          <ac:spMkLst>
            <pc:docMk/>
            <pc:sldMk cId="1293224037" sldId="331"/>
            <ac:spMk id="11" creationId="{43D44D3D-0DD2-7763-5A3B-CDC95684AAE2}"/>
          </ac:spMkLst>
        </pc:spChg>
        <pc:picChg chg="del">
          <ac:chgData name="Franco Pes" userId="08b7ec9c98084e3c" providerId="LiveId" clId="{92474C41-51F3-4A5D-A9A9-15925996D99D}" dt="2022-06-29T19:51:23.322" v="4992" actId="478"/>
          <ac:picMkLst>
            <pc:docMk/>
            <pc:sldMk cId="1293224037" sldId="331"/>
            <ac:picMk id="3" creationId="{8159913A-F619-E293-DB63-BA2038B57D93}"/>
          </ac:picMkLst>
        </pc:picChg>
        <pc:picChg chg="add mod">
          <ac:chgData name="Franco Pes" userId="08b7ec9c98084e3c" providerId="LiveId" clId="{92474C41-51F3-4A5D-A9A9-15925996D99D}" dt="2022-06-29T19:53:48.463" v="5035" actId="1076"/>
          <ac:picMkLst>
            <pc:docMk/>
            <pc:sldMk cId="1293224037" sldId="331"/>
            <ac:picMk id="6" creationId="{72E81B19-BA2A-E5D6-8AD4-F1225D79F837}"/>
          </ac:picMkLst>
        </pc:picChg>
        <pc:picChg chg="add mod">
          <ac:chgData name="Franco Pes" userId="08b7ec9c98084e3c" providerId="LiveId" clId="{92474C41-51F3-4A5D-A9A9-15925996D99D}" dt="2022-06-29T19:53:50.919" v="5036" actId="1076"/>
          <ac:picMkLst>
            <pc:docMk/>
            <pc:sldMk cId="1293224037" sldId="331"/>
            <ac:picMk id="9" creationId="{3F4E1EE4-760F-6EA5-81C0-560035A0C68C}"/>
          </ac:picMkLst>
        </pc:picChg>
      </pc:sldChg>
      <pc:sldChg chg="modSp add mod ord">
        <pc:chgData name="Franco Pes" userId="08b7ec9c98084e3c" providerId="LiveId" clId="{92474C41-51F3-4A5D-A9A9-15925996D99D}" dt="2022-06-29T21:48:46.781" v="5182" actId="20577"/>
        <pc:sldMkLst>
          <pc:docMk/>
          <pc:sldMk cId="2402922637" sldId="332"/>
        </pc:sldMkLst>
        <pc:spChg chg="mod">
          <ac:chgData name="Franco Pes" userId="08b7ec9c98084e3c" providerId="LiveId" clId="{92474C41-51F3-4A5D-A9A9-15925996D99D}" dt="2022-06-29T20:16:24.471" v="5180" actId="20577"/>
          <ac:spMkLst>
            <pc:docMk/>
            <pc:sldMk cId="2402922637" sldId="332"/>
            <ac:spMk id="3" creationId="{20BE9EA1-C074-0C50-149C-F988F358F120}"/>
          </ac:spMkLst>
        </pc:spChg>
        <pc:spChg chg="mod">
          <ac:chgData name="Franco Pes" userId="08b7ec9c98084e3c" providerId="LiveId" clId="{92474C41-51F3-4A5D-A9A9-15925996D99D}" dt="2022-06-29T21:48:46.781" v="5182" actId="20577"/>
          <ac:spMkLst>
            <pc:docMk/>
            <pc:sldMk cId="2402922637" sldId="332"/>
            <ac:spMk id="230" creationId="{00000000-0000-0000-0000-000000000000}"/>
          </ac:spMkLst>
        </pc:spChg>
      </pc:sldChg>
      <pc:sldChg chg="addSp delSp modSp add mod ord">
        <pc:chgData name="Franco Pes" userId="08b7ec9c98084e3c" providerId="LiveId" clId="{92474C41-51F3-4A5D-A9A9-15925996D99D}" dt="2022-06-29T21:52:44.339" v="5199" actId="20577"/>
        <pc:sldMkLst>
          <pc:docMk/>
          <pc:sldMk cId="4191053035" sldId="333"/>
        </pc:sldMkLst>
        <pc:spChg chg="mod">
          <ac:chgData name="Franco Pes" userId="08b7ec9c98084e3c" providerId="LiveId" clId="{92474C41-51F3-4A5D-A9A9-15925996D99D}" dt="2022-06-29T21:52:44.339" v="5199" actId="20577"/>
          <ac:spMkLst>
            <pc:docMk/>
            <pc:sldMk cId="4191053035" sldId="333"/>
            <ac:spMk id="3" creationId="{00000000-0000-0000-0000-000000000000}"/>
          </ac:spMkLst>
        </pc:spChg>
        <pc:picChg chg="add mod">
          <ac:chgData name="Franco Pes" userId="08b7ec9c98084e3c" providerId="LiveId" clId="{92474C41-51F3-4A5D-A9A9-15925996D99D}" dt="2022-06-29T21:52:12.652" v="5188" actId="1076"/>
          <ac:picMkLst>
            <pc:docMk/>
            <pc:sldMk cId="4191053035" sldId="333"/>
            <ac:picMk id="6" creationId="{1CF99113-8FA9-B361-8E82-20090C40AB81}"/>
          </ac:picMkLst>
        </pc:picChg>
        <pc:picChg chg="del">
          <ac:chgData name="Franco Pes" userId="08b7ec9c98084e3c" providerId="LiveId" clId="{92474C41-51F3-4A5D-A9A9-15925996D99D}" dt="2022-06-29T21:52:04.164" v="5186" actId="478"/>
          <ac:picMkLst>
            <pc:docMk/>
            <pc:sldMk cId="4191053035" sldId="333"/>
            <ac:picMk id="7" creationId="{A8BF2495-0F87-B981-5A0D-20E3A5606A5F}"/>
          </ac:picMkLst>
        </pc:picChg>
      </pc:sldChg>
      <pc:sldChg chg="addSp delSp modSp add mod ord">
        <pc:chgData name="Franco Pes" userId="08b7ec9c98084e3c" providerId="LiveId" clId="{92474C41-51F3-4A5D-A9A9-15925996D99D}" dt="2022-06-29T22:18:23.959" v="5245" actId="20577"/>
        <pc:sldMkLst>
          <pc:docMk/>
          <pc:sldMk cId="3308691795" sldId="334"/>
        </pc:sldMkLst>
        <pc:spChg chg="mod">
          <ac:chgData name="Franco Pes" userId="08b7ec9c98084e3c" providerId="LiveId" clId="{92474C41-51F3-4A5D-A9A9-15925996D99D}" dt="2022-06-29T22:16:55.602" v="5224" actId="20577"/>
          <ac:spMkLst>
            <pc:docMk/>
            <pc:sldMk cId="3308691795" sldId="334"/>
            <ac:spMk id="3" creationId="{00000000-0000-0000-0000-000000000000}"/>
          </ac:spMkLst>
        </pc:spChg>
        <pc:spChg chg="mod">
          <ac:chgData name="Franco Pes" userId="08b7ec9c98084e3c" providerId="LiveId" clId="{92474C41-51F3-4A5D-A9A9-15925996D99D}" dt="2022-06-29T22:18:23.959" v="5245" actId="20577"/>
          <ac:spMkLst>
            <pc:docMk/>
            <pc:sldMk cId="3308691795" sldId="334"/>
            <ac:spMk id="4" creationId="{00000000-0000-0000-0000-000000000000}"/>
          </ac:spMkLst>
        </pc:spChg>
        <pc:picChg chg="add mod">
          <ac:chgData name="Franco Pes" userId="08b7ec9c98084e3c" providerId="LiveId" clId="{92474C41-51F3-4A5D-A9A9-15925996D99D}" dt="2022-06-29T22:16:35.048" v="5205" actId="1076"/>
          <ac:picMkLst>
            <pc:docMk/>
            <pc:sldMk cId="3308691795" sldId="334"/>
            <ac:picMk id="6" creationId="{CD5D95B7-B9B4-B912-2A30-38DC3AB0F5AB}"/>
          </ac:picMkLst>
        </pc:picChg>
        <pc:picChg chg="del">
          <ac:chgData name="Franco Pes" userId="08b7ec9c98084e3c" providerId="LiveId" clId="{92474C41-51F3-4A5D-A9A9-15925996D99D}" dt="2022-06-29T21:53:26.398" v="5203" actId="478"/>
          <ac:picMkLst>
            <pc:docMk/>
            <pc:sldMk cId="3308691795" sldId="334"/>
            <ac:picMk id="9" creationId="{625829DB-0238-37AA-AD97-FB4DB0F6A5AB}"/>
          </ac:picMkLst>
        </pc:picChg>
      </pc:sldChg>
      <pc:sldChg chg="addSp delSp modSp add mod ord">
        <pc:chgData name="Franco Pes" userId="08b7ec9c98084e3c" providerId="LiveId" clId="{92474C41-51F3-4A5D-A9A9-15925996D99D}" dt="2022-06-29T23:46:01.386" v="5289" actId="20577"/>
        <pc:sldMkLst>
          <pc:docMk/>
          <pc:sldMk cId="753425492" sldId="335"/>
        </pc:sldMkLst>
        <pc:spChg chg="mod">
          <ac:chgData name="Franco Pes" userId="08b7ec9c98084e3c" providerId="LiveId" clId="{92474C41-51F3-4A5D-A9A9-15925996D99D}" dt="2022-06-29T23:44:53.852" v="5276" actId="20577"/>
          <ac:spMkLst>
            <pc:docMk/>
            <pc:sldMk cId="753425492" sldId="335"/>
            <ac:spMk id="4" creationId="{00000000-0000-0000-0000-000000000000}"/>
          </ac:spMkLst>
        </pc:spChg>
        <pc:spChg chg="mod">
          <ac:chgData name="Franco Pes" userId="08b7ec9c98084e3c" providerId="LiveId" clId="{92474C41-51F3-4A5D-A9A9-15925996D99D}" dt="2022-06-29T23:46:01.386" v="5289" actId="20577"/>
          <ac:spMkLst>
            <pc:docMk/>
            <pc:sldMk cId="753425492" sldId="335"/>
            <ac:spMk id="7" creationId="{00000000-0000-0000-0000-000000000000}"/>
          </ac:spMkLst>
        </pc:spChg>
        <pc:picChg chg="add mod">
          <ac:chgData name="Franco Pes" userId="08b7ec9c98084e3c" providerId="LiveId" clId="{92474C41-51F3-4A5D-A9A9-15925996D99D}" dt="2022-06-29T23:45:28.657" v="5279" actId="1076"/>
          <ac:picMkLst>
            <pc:docMk/>
            <pc:sldMk cId="753425492" sldId="335"/>
            <ac:picMk id="3" creationId="{EE5060D1-3348-D702-2F69-A1847CA0CE36}"/>
          </ac:picMkLst>
        </pc:picChg>
        <pc:picChg chg="del">
          <ac:chgData name="Franco Pes" userId="08b7ec9c98084e3c" providerId="LiveId" clId="{92474C41-51F3-4A5D-A9A9-15925996D99D}" dt="2022-06-29T23:45:01.764" v="5277" actId="478"/>
          <ac:picMkLst>
            <pc:docMk/>
            <pc:sldMk cId="753425492" sldId="335"/>
            <ac:picMk id="13" creationId="{F9DF9E7E-1A26-232C-DE41-18B10FD25ABB}"/>
          </ac:picMkLst>
        </pc:picChg>
      </pc:sldChg>
      <pc:sldChg chg="modSp add mod ord">
        <pc:chgData name="Franco Pes" userId="08b7ec9c98084e3c" providerId="LiveId" clId="{92474C41-51F3-4A5D-A9A9-15925996D99D}" dt="2022-06-29T23:50:51.939" v="5354" actId="20577"/>
        <pc:sldMkLst>
          <pc:docMk/>
          <pc:sldMk cId="1672134694" sldId="336"/>
        </pc:sldMkLst>
        <pc:spChg chg="mod">
          <ac:chgData name="Franco Pes" userId="08b7ec9c98084e3c" providerId="LiveId" clId="{92474C41-51F3-4A5D-A9A9-15925996D99D}" dt="2022-06-29T23:50:00.712" v="5352" actId="20577"/>
          <ac:spMkLst>
            <pc:docMk/>
            <pc:sldMk cId="1672134694" sldId="336"/>
            <ac:spMk id="3" creationId="{20BE9EA1-C074-0C50-149C-F988F358F120}"/>
          </ac:spMkLst>
        </pc:spChg>
        <pc:spChg chg="mod">
          <ac:chgData name="Franco Pes" userId="08b7ec9c98084e3c" providerId="LiveId" clId="{92474C41-51F3-4A5D-A9A9-15925996D99D}" dt="2022-06-29T23:49:32.336" v="5310" actId="20577"/>
          <ac:spMkLst>
            <pc:docMk/>
            <pc:sldMk cId="1672134694" sldId="336"/>
            <ac:spMk id="228" creationId="{00000000-0000-0000-0000-000000000000}"/>
          </ac:spMkLst>
        </pc:spChg>
        <pc:spChg chg="mod">
          <ac:chgData name="Franco Pes" userId="08b7ec9c98084e3c" providerId="LiveId" clId="{92474C41-51F3-4A5D-A9A9-15925996D99D}" dt="2022-06-29T23:50:51.939" v="5354" actId="20577"/>
          <ac:spMkLst>
            <pc:docMk/>
            <pc:sldMk cId="1672134694" sldId="336"/>
            <ac:spMk id="230" creationId="{00000000-0000-0000-0000-000000000000}"/>
          </ac:spMkLst>
        </pc:spChg>
      </pc:sldChg>
      <pc:sldChg chg="add del">
        <pc:chgData name="Franco Pes" userId="08b7ec9c98084e3c" providerId="LiveId" clId="{92474C41-51F3-4A5D-A9A9-15925996D99D}" dt="2022-06-30T01:16:18.075" v="5413" actId="47"/>
        <pc:sldMkLst>
          <pc:docMk/>
          <pc:sldMk cId="1707714919" sldId="337"/>
        </pc:sldMkLst>
      </pc:sldChg>
      <pc:sldChg chg="addSp delSp modSp add mod ord">
        <pc:chgData name="Franco Pes" userId="08b7ec9c98084e3c" providerId="LiveId" clId="{92474C41-51F3-4A5D-A9A9-15925996D99D}" dt="2022-06-30T05:24:52.206" v="5579" actId="14100"/>
        <pc:sldMkLst>
          <pc:docMk/>
          <pc:sldMk cId="2380299438" sldId="337"/>
        </pc:sldMkLst>
        <pc:spChg chg="mod">
          <ac:chgData name="Franco Pes" userId="08b7ec9c98084e3c" providerId="LiveId" clId="{92474C41-51F3-4A5D-A9A9-15925996D99D}" dt="2022-06-30T05:22:49.821" v="5573" actId="1076"/>
          <ac:spMkLst>
            <pc:docMk/>
            <pc:sldMk cId="2380299438" sldId="337"/>
            <ac:spMk id="4" creationId="{00000000-0000-0000-0000-000000000000}"/>
          </ac:spMkLst>
        </pc:spChg>
        <pc:picChg chg="add mod">
          <ac:chgData name="Franco Pes" userId="08b7ec9c98084e3c" providerId="LiveId" clId="{92474C41-51F3-4A5D-A9A9-15925996D99D}" dt="2022-06-30T05:24:52.206" v="5579" actId="14100"/>
          <ac:picMkLst>
            <pc:docMk/>
            <pc:sldMk cId="2380299438" sldId="337"/>
            <ac:picMk id="3" creationId="{F4E7496E-B406-E2F8-A688-8668F3CB602E}"/>
          </ac:picMkLst>
        </pc:picChg>
        <pc:picChg chg="del">
          <ac:chgData name="Franco Pes" userId="08b7ec9c98084e3c" providerId="LiveId" clId="{92474C41-51F3-4A5D-A9A9-15925996D99D}" dt="2022-06-30T05:22:51.101" v="5574" actId="478"/>
          <ac:picMkLst>
            <pc:docMk/>
            <pc:sldMk cId="2380299438" sldId="337"/>
            <ac:picMk id="7" creationId="{D52E4D6F-B9D3-1349-B8F2-CE645C23CCA9}"/>
          </ac:picMkLst>
        </pc:picChg>
      </pc:sldChg>
      <pc:sldChg chg="add del">
        <pc:chgData name="Franco Pes" userId="08b7ec9c98084e3c" providerId="LiveId" clId="{92474C41-51F3-4A5D-A9A9-15925996D99D}" dt="2022-06-30T01:16:20.115" v="5414" actId="47"/>
        <pc:sldMkLst>
          <pc:docMk/>
          <pc:sldMk cId="849957874" sldId="338"/>
        </pc:sldMkLst>
      </pc:sldChg>
      <pc:sldChg chg="modSp add mod ord">
        <pc:chgData name="Franco Pes" userId="08b7ec9c98084e3c" providerId="LiveId" clId="{92474C41-51F3-4A5D-A9A9-15925996D99D}" dt="2022-06-30T05:57:52.491" v="5840" actId="20577"/>
        <pc:sldMkLst>
          <pc:docMk/>
          <pc:sldMk cId="2847531054" sldId="338"/>
        </pc:sldMkLst>
        <pc:spChg chg="mod">
          <ac:chgData name="Franco Pes" userId="08b7ec9c98084e3c" providerId="LiveId" clId="{92474C41-51F3-4A5D-A9A9-15925996D99D}" dt="2022-06-30T05:25:44.953" v="5594" actId="20577"/>
          <ac:spMkLst>
            <pc:docMk/>
            <pc:sldMk cId="2847531054" sldId="338"/>
            <ac:spMk id="228" creationId="{00000000-0000-0000-0000-000000000000}"/>
          </ac:spMkLst>
        </pc:spChg>
        <pc:spChg chg="mod">
          <ac:chgData name="Franco Pes" userId="08b7ec9c98084e3c" providerId="LiveId" clId="{92474C41-51F3-4A5D-A9A9-15925996D99D}" dt="2022-06-30T05:57:52.491" v="5840" actId="20577"/>
          <ac:spMkLst>
            <pc:docMk/>
            <pc:sldMk cId="2847531054" sldId="338"/>
            <ac:spMk id="229" creationId="{00000000-0000-0000-0000-000000000000}"/>
          </ac:spMkLst>
        </pc:spChg>
        <pc:spChg chg="mod">
          <ac:chgData name="Franco Pes" userId="08b7ec9c98084e3c" providerId="LiveId" clId="{92474C41-51F3-4A5D-A9A9-15925996D99D}" dt="2022-06-30T05:57:43.134" v="5824" actId="20577"/>
          <ac:spMkLst>
            <pc:docMk/>
            <pc:sldMk cId="2847531054" sldId="338"/>
            <ac:spMk id="230" creationId="{00000000-0000-0000-0000-000000000000}"/>
          </ac:spMkLst>
        </pc:spChg>
      </pc:sldChg>
      <pc:sldChg chg="new del ord">
        <pc:chgData name="Franco Pes" userId="08b7ec9c98084e3c" providerId="LiveId" clId="{92474C41-51F3-4A5D-A9A9-15925996D99D}" dt="2022-06-30T05:25:29.415" v="5583" actId="2696"/>
        <pc:sldMkLst>
          <pc:docMk/>
          <pc:sldMk cId="3272916830" sldId="338"/>
        </pc:sldMkLst>
      </pc:sldChg>
      <pc:sldChg chg="addSp delSp modSp add mod ord">
        <pc:chgData name="Franco Pes" userId="08b7ec9c98084e3c" providerId="LiveId" clId="{92474C41-51F3-4A5D-A9A9-15925996D99D}" dt="2022-06-30T05:31:25.399" v="5822" actId="20577"/>
        <pc:sldMkLst>
          <pc:docMk/>
          <pc:sldMk cId="2499854712" sldId="339"/>
        </pc:sldMkLst>
        <pc:spChg chg="mod">
          <ac:chgData name="Franco Pes" userId="08b7ec9c98084e3c" providerId="LiveId" clId="{92474C41-51F3-4A5D-A9A9-15925996D99D}" dt="2022-06-30T05:26:33.491" v="5652" actId="1076"/>
          <ac:spMkLst>
            <pc:docMk/>
            <pc:sldMk cId="2499854712" sldId="339"/>
            <ac:spMk id="4" creationId="{00000000-0000-0000-0000-000000000000}"/>
          </ac:spMkLst>
        </pc:spChg>
        <pc:spChg chg="mod">
          <ac:chgData name="Franco Pes" userId="08b7ec9c98084e3c" providerId="LiveId" clId="{92474C41-51F3-4A5D-A9A9-15925996D99D}" dt="2022-06-30T05:31:25.399" v="5822" actId="20577"/>
          <ac:spMkLst>
            <pc:docMk/>
            <pc:sldMk cId="2499854712" sldId="339"/>
            <ac:spMk id="5" creationId="{00000000-0000-0000-0000-000000000000}"/>
          </ac:spMkLst>
        </pc:spChg>
        <pc:spChg chg="add mod">
          <ac:chgData name="Franco Pes" userId="08b7ec9c98084e3c" providerId="LiveId" clId="{92474C41-51F3-4A5D-A9A9-15925996D99D}" dt="2022-06-30T05:31:06.197" v="5802" actId="1076"/>
          <ac:spMkLst>
            <pc:docMk/>
            <pc:sldMk cId="2499854712" sldId="339"/>
            <ac:spMk id="8" creationId="{F5FF6202-4875-1154-C6B8-68994BF7B334}"/>
          </ac:spMkLst>
        </pc:spChg>
        <pc:picChg chg="del">
          <ac:chgData name="Franco Pes" userId="08b7ec9c98084e3c" providerId="LiveId" clId="{92474C41-51F3-4A5D-A9A9-15925996D99D}" dt="2022-06-30T05:26:35.224" v="5653" actId="478"/>
          <ac:picMkLst>
            <pc:docMk/>
            <pc:sldMk cId="2499854712" sldId="339"/>
            <ac:picMk id="3" creationId="{F4E7496E-B406-E2F8-A688-8668F3CB602E}"/>
          </ac:picMkLst>
        </pc:picChg>
        <pc:picChg chg="add mod">
          <ac:chgData name="Franco Pes" userId="08b7ec9c98084e3c" providerId="LiveId" clId="{92474C41-51F3-4A5D-A9A9-15925996D99D}" dt="2022-06-30T05:31:14.007" v="5803" actId="14100"/>
          <ac:picMkLst>
            <pc:docMk/>
            <pc:sldMk cId="2499854712" sldId="339"/>
            <ac:picMk id="6" creationId="{CF5D6826-3F43-9E00-AE32-4980A9CD41AF}"/>
          </ac:picMkLst>
        </pc:picChg>
      </pc:sldChg>
      <pc:sldMasterChg chg="delSldLayout">
        <pc:chgData name="Franco Pes" userId="08b7ec9c98084e3c" providerId="LiveId" clId="{92474C41-51F3-4A5D-A9A9-15925996D99D}" dt="2022-06-30T01:01:13.977" v="5400" actId="47"/>
        <pc:sldMasterMkLst>
          <pc:docMk/>
          <pc:sldMasterMk cId="0" sldId="2147483658"/>
        </pc:sldMasterMkLst>
        <pc:sldLayoutChg chg="del">
          <pc:chgData name="Franco Pes" userId="08b7ec9c98084e3c" providerId="LiveId" clId="{92474C41-51F3-4A5D-A9A9-15925996D99D}" dt="2022-06-30T01:01:13.977" v="5400" actId="47"/>
          <pc:sldLayoutMkLst>
            <pc:docMk/>
            <pc:sldMasterMk cId="0" sldId="214748365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59525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0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52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8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295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35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9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73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17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156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538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7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1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16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16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57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905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577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128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340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729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285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11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33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609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44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32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08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08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800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9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46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2033246" y="2040181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Proyecto individual 2</a:t>
            </a:r>
            <a:endParaRPr sz="56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74831" y="2289585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-1073512" y="4743390"/>
            <a:ext cx="553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Franco Pes – Junio del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6" y="1555825"/>
            <a:ext cx="6730567" cy="302997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88718" y="803558"/>
            <a:ext cx="622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tx1"/>
                </a:solidFill>
                <a:latin typeface="Inria Sans Light" panose="020B0604020202020204" charset="0"/>
              </a:rPr>
              <a:t>Objetivo del proyecto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0436" y="1556087"/>
            <a:ext cx="78915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Diferencia entre Holding y trading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Se necesita un análisis muy detallado e individual para evaluar el holding, análisis de la economía en general y de sus balances. Se necesita predecir un precio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Nos centramos en trading dentro de 24 horas aprox.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El objetivo del proyecto es dar una idea de las posibilidades de éxito haciendo trading, dado un escenario en particular y dado el perfil del inversor.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Usando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0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6" y="1555825"/>
            <a:ext cx="6730567" cy="302997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88718" y="803558"/>
            <a:ext cx="622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tx1"/>
                </a:solidFill>
                <a:latin typeface="Inria Sans Light" panose="020B0604020202020204" charset="0"/>
              </a:rPr>
              <a:t>Perfil del inversor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0436" y="1556087"/>
            <a:ext cx="7891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Distinguimos entre un inversor con cero experiencia, el cual solo seguirá una orden. Por ejemplo, comprar el miércoles a la tarde y vender el jueves a la tarde.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Le llamamos inversor </a:t>
            </a:r>
            <a:r>
              <a:rPr lang="es-AR" sz="1800" b="1" u="sng" dirty="0">
                <a:solidFill>
                  <a:schemeClr val="tx1"/>
                </a:solidFill>
                <a:latin typeface="Inria Sans Light" panose="020B0604020202020204" charset="0"/>
              </a:rPr>
              <a:t>Junior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Por otro lado, tenemos un inversor experto, el cual detecto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Highs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y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Lows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el 99% de las veces. Es decir, en un día en particular, compra el mínimo precio y vende al máximo.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Le llamamos inversor </a:t>
            </a:r>
            <a:r>
              <a:rPr lang="es-AR" sz="1800" b="1" u="sng" dirty="0">
                <a:solidFill>
                  <a:schemeClr val="tx1"/>
                </a:solidFill>
                <a:latin typeface="Inria Sans Light" panose="020B0604020202020204" charset="0"/>
              </a:rPr>
              <a:t>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9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6" y="1555825"/>
            <a:ext cx="6730567" cy="302997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88718" y="803558"/>
            <a:ext cx="622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tx1"/>
                </a:solidFill>
                <a:latin typeface="Inria Sans Light" panose="020B0604020202020204" charset="0"/>
              </a:rPr>
              <a:t>Rendimiento de cada uno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0436" y="1555825"/>
            <a:ext cx="7891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b="1" u="sng" dirty="0">
                <a:solidFill>
                  <a:schemeClr val="tx1"/>
                </a:solidFill>
                <a:latin typeface="Inria Sans Light" panose="020B0604020202020204" charset="0"/>
              </a:rPr>
              <a:t>Junior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b="1" u="sng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Retornos-intra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Retorno de comprar a primera hora y vender a ultima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Retornos-gaps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Retorno de haber comprado ayer a ultima hora y vender hoya ultima hora</a:t>
            </a:r>
          </a:p>
          <a:p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b="1" u="sng" dirty="0">
                <a:solidFill>
                  <a:schemeClr val="tx1"/>
                </a:solidFill>
                <a:latin typeface="Inria Sans Light" panose="020B0604020202020204" charset="0"/>
              </a:rPr>
              <a:t>Expert</a:t>
            </a:r>
          </a:p>
          <a:p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Dif-low-high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Retorno de la diferencia entre la mínima y la máxima dentro de un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dia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3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 dia de la semana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E9EA1-C074-0C50-149C-F988F358F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retornos</a:t>
            </a:r>
            <a:r>
              <a:rPr lang="en-US" dirty="0"/>
              <a:t> </a:t>
            </a:r>
            <a:r>
              <a:rPr lang="en-US" dirty="0" err="1"/>
              <a:t>intradiarios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4488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PowerBI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75496" y="131746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Primera aproximación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35590" y="1171366"/>
            <a:ext cx="28802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Los días jueves, el promedio del retorno es mayor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La diferencia es muy poco significativa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No nos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otrorga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mucha información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Es necesario profundizar mas.</a:t>
            </a:r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BF2495-0F87-B981-5A0D-20E3A560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5" y="1095144"/>
            <a:ext cx="5607415" cy="30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PowerBI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87361" y="88016"/>
            <a:ext cx="5470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Rendimiento de los distintos sectores, los días jueves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665205" y="1171366"/>
            <a:ext cx="232627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Los días jueves, el sector tecnología es el que ofrece un mayor rendimiento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Sin embargo, esta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info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es muy superficial y no basta para tomar una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decision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5829DB-0238-37AA-AD97-FB4DB0F6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289"/>
            <a:ext cx="6397479" cy="29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7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1051560" y="8382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tx1"/>
                </a:solidFill>
                <a:latin typeface="Inria Sans Light" panose="020B0604020202020204" charset="0"/>
              </a:rPr>
              <a:t>ESTRUCTURA DE LA FUNCION</a:t>
            </a:r>
          </a:p>
          <a:p>
            <a:endParaRPr lang="es-AR" sz="20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71170" y="152400"/>
            <a:ext cx="481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Función de probabilidad de éxito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8600" y="1456367"/>
            <a:ext cx="82143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Recibe como parámetros la </a:t>
            </a:r>
            <a:r>
              <a:rPr lang="es-AR" sz="1800" u="sng" dirty="0">
                <a:solidFill>
                  <a:schemeClr val="tx1"/>
                </a:solidFill>
                <a:latin typeface="Inria Sans Light" panose="020B0604020202020204" charset="0"/>
              </a:rPr>
              <a:t>variable del retorno(índice),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el </a:t>
            </a:r>
            <a:r>
              <a:rPr lang="es-AR" sz="1800" u="sng" dirty="0">
                <a:solidFill>
                  <a:schemeClr val="tx1"/>
                </a:solidFill>
                <a:latin typeface="Inria Sans Light" panose="020B0604020202020204" charset="0"/>
              </a:rPr>
              <a:t>sector(sector)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, el </a:t>
            </a:r>
            <a:r>
              <a:rPr lang="es-AR" sz="1800" u="sng" dirty="0">
                <a:solidFill>
                  <a:schemeClr val="tx1"/>
                </a:solidFill>
                <a:latin typeface="Inria Sans Light" panose="020B0604020202020204" charset="0"/>
              </a:rPr>
              <a:t>día(día)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de la semana, y un </a:t>
            </a:r>
            <a:r>
              <a:rPr lang="es-AR" sz="1800" u="sng" dirty="0">
                <a:solidFill>
                  <a:schemeClr val="tx1"/>
                </a:solidFill>
                <a:latin typeface="Inria Sans Light" panose="020B0604020202020204" charset="0"/>
              </a:rPr>
              <a:t>valor(x)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entre 0 y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Me devuelve los casos favorables sobre totales, es decir la probabilidad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Es decir que si le paso:  índice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‘retornos-intra’,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dia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‘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Thursday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’,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sector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‘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Industrials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’,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x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0.01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Me devuelve la probabilidad de ganar 1%, un día jueves, si invierto en una empresa del sector industrial al azar, si compro el jueves a primera hora y vendo jueves a ultima hora(retorno intra)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062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1051560" y="8382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tx1"/>
                </a:solidFill>
                <a:latin typeface="Inria Sans Light" panose="020B0604020202020204" charset="0"/>
              </a:rPr>
              <a:t>CODIGO DE LA FUNCION</a:t>
            </a:r>
          </a:p>
          <a:p>
            <a:endParaRPr lang="es-AR" sz="20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71170" y="152400"/>
            <a:ext cx="481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Función de probabilidad de éxito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1B9EF1-A470-4691-0CF3-CA0E1060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1" y="1324554"/>
            <a:ext cx="8099109" cy="36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6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Python, pandas y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Seaborn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3213" y="131746"/>
            <a:ext cx="748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Probabilidad de éxito de un junior, en un jueves, en el sector tecnológico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08870" y="1121286"/>
            <a:ext cx="33069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La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prob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de conseguir un retorno positivo, para un </a:t>
            </a:r>
            <a:r>
              <a:rPr lang="es-AR" sz="1800" b="1" u="sng" dirty="0">
                <a:solidFill>
                  <a:schemeClr val="tx1"/>
                </a:solidFill>
                <a:latin typeface="Inria Sans Light" panose="020B0604020202020204" charset="0"/>
              </a:rPr>
              <a:t>Junior ,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es de 52%(dado este escenario)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De conseguir un retorno decente, del 1%, hay 22% de posibilidades de éxito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78% de no conseguir un rendimiento decente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Es decir, que es muy poco probable que ganes si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sos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s-AR" sz="1800" b="1" u="sng" dirty="0">
                <a:solidFill>
                  <a:schemeClr val="tx1"/>
                </a:solidFill>
                <a:latin typeface="Inria Sans Light" panose="020B0604020202020204" charset="0"/>
              </a:rPr>
              <a:t>junior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b="1" u="sng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9DF9E7E-1A26-232C-DE41-18B10FD2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05" y="1072722"/>
            <a:ext cx="5036360" cy="36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5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Python, pandas y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Seaborn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3213" y="131746"/>
            <a:ext cx="748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Probabilidad de éxito de un Expert, en un jueves, en el sector tecnológico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08870" y="1203960"/>
            <a:ext cx="33069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La probabilidad de conseguir un retorno decente en este caso es mucho mayo, cerca del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Se asemeja bastante a la realidad de muchos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Traiders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profesionales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La posibilidad de generar ganancias extraordinarias en un día son cercanas a cero</a:t>
            </a:r>
          </a:p>
          <a:p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b="1" u="sng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59913A-F619-E293-DB63-BA2038B5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1" y="1106435"/>
            <a:ext cx="4888889" cy="34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4" y="2655065"/>
            <a:ext cx="7137195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Obtención y estructuración de los datos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Python, pandas y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Seaborn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3213" y="131746"/>
            <a:ext cx="748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Junior vs Expert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E81B19-BA2A-E5D6-8AD4-F1225D79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2" y="871342"/>
            <a:ext cx="4130855" cy="29785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4E1EE4-760F-6EA5-81C0-560035A0C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970" y="871342"/>
            <a:ext cx="4130855" cy="29785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3D44D3D-0DD2-7763-5A3B-CDC95684AAE2}"/>
              </a:ext>
            </a:extLst>
          </p:cNvPr>
          <p:cNvSpPr txBox="1"/>
          <p:nvPr/>
        </p:nvSpPr>
        <p:spPr>
          <a:xfrm>
            <a:off x="521267" y="4127837"/>
            <a:ext cx="765644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Ambos coinciden con que el jueves es el día, en el cual las posibilidades de conseguir un rendimiento mayor al 2% son mayores.</a:t>
            </a:r>
          </a:p>
          <a:p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b="1" u="sng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9322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 dia de la semana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E9EA1-C074-0C50-149C-F988F358F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retornos</a:t>
            </a:r>
            <a:r>
              <a:rPr lang="en-US" dirty="0"/>
              <a:t> gaps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0292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PowerBI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75496" y="131746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Primera aproximación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35590" y="1171366"/>
            <a:ext cx="28802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Los días martes, el promedio del retorno es mayor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La diferencia es muy poco significativa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No nos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otrorga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mucha información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Es necesario profundizar mas.</a:t>
            </a: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F99113-8FA9-B361-8E82-20090C40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0" y="876299"/>
            <a:ext cx="5829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53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PowerBI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87361" y="88016"/>
            <a:ext cx="5470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Rendimiento de los distintos sectores, los días  martes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665205" y="1171366"/>
            <a:ext cx="232627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Los días martes, el inmobiliario es el que ofrece un mayor rendimiento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Sin embargo, esta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info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es muy superficial y no basta para tomar una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decision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5D95B7-B9B4-B912-2A30-38DC3AB0F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1" y="1171366"/>
            <a:ext cx="62007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91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Python, pandas y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Seaborn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3213" y="131746"/>
            <a:ext cx="748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Probabilidad de éxito de un junior, en un martes, en el inmobiliario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08870" y="1121286"/>
            <a:ext cx="33069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La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prob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de conseguir un retorno positivo, para un </a:t>
            </a:r>
            <a:r>
              <a:rPr lang="es-AR" sz="1800" b="1" u="sng" dirty="0">
                <a:solidFill>
                  <a:schemeClr val="tx1"/>
                </a:solidFill>
                <a:latin typeface="Inria Sans Light" panose="020B0604020202020204" charset="0"/>
              </a:rPr>
              <a:t>Junior ,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es de 52%(dado este escenario)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De conseguir un retorno decente, del 2%, hay 10% de posibilidades de éxito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90% de no conseguir un rendimiento decente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Es decir, que es muy poco probable que ganes si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sos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s-AR" sz="1800" b="1" u="sng" dirty="0">
                <a:solidFill>
                  <a:schemeClr val="tx1"/>
                </a:solidFill>
                <a:latin typeface="Inria Sans Light" panose="020B0604020202020204" charset="0"/>
              </a:rPr>
              <a:t>junior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b="1" u="sng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5060D1-3348-D702-2F69-A1847CA0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6" y="1106435"/>
            <a:ext cx="4825397" cy="34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2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Momentos volatiles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6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E9EA1-C074-0C50-149C-F988F358F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Periodos</a:t>
            </a:r>
            <a:r>
              <a:rPr lang="en-US" dirty="0"/>
              <a:t> de mayor </a:t>
            </a:r>
            <a:r>
              <a:rPr lang="en-US" dirty="0" err="1"/>
              <a:t>volatilidad</a:t>
            </a:r>
            <a:r>
              <a:rPr lang="en-US" dirty="0"/>
              <a:t> del S&amp;P500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72134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PowerBi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75496" y="131746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Volatilidad promedio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2E4D6F-B9D3-1349-B8F2-CE645C23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58" y="933569"/>
            <a:ext cx="7967620" cy="35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6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Mejores Sectores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4" y="2655065"/>
            <a:ext cx="7137195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Ranking de sectores para invertir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7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1162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PowerBi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32193" y="131745"/>
            <a:ext cx="568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Mejores sectores de los últimos 3 años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E7496E-B406-E2F8-A688-8668F3CB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848399"/>
            <a:ext cx="8115529" cy="35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9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Mejores Empresas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4" y="2655065"/>
            <a:ext cx="7137195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Ranking de mejores </a:t>
            </a:r>
            <a:r>
              <a:rPr lang="en" dirty="0"/>
              <a:t>empresas </a:t>
            </a:r>
            <a:r>
              <a:rPr lang="en"/>
              <a:t>para invertir en 2022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8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4753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CuadroTexto 3"/>
          <p:cNvSpPr txBox="1"/>
          <p:nvPr/>
        </p:nvSpPr>
        <p:spPr>
          <a:xfrm>
            <a:off x="2175496" y="131746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 err="1">
                <a:solidFill>
                  <a:schemeClr val="tx1"/>
                </a:solidFill>
                <a:latin typeface="Inria Sans Light" panose="020B0604020202020204" charset="0"/>
              </a:rPr>
              <a:t>Dataframe</a:t>
            </a:r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s-AR" sz="2400" b="1" u="sng" dirty="0" err="1">
                <a:solidFill>
                  <a:schemeClr val="tx1"/>
                </a:solidFill>
                <a:latin typeface="Inria Sans Light" panose="020B0604020202020204" charset="0"/>
              </a:rPr>
              <a:t>tickers</a:t>
            </a:r>
            <a:endParaRPr lang="es-AR" sz="2400" b="1" u="sng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8178EC-2C08-D1BB-EFE9-AEFF36DBAA65}"/>
              </a:ext>
            </a:extLst>
          </p:cNvPr>
          <p:cNvSpPr txBox="1"/>
          <p:nvPr/>
        </p:nvSpPr>
        <p:spPr>
          <a:xfrm>
            <a:off x="356428" y="604067"/>
            <a:ext cx="7208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419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419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B17A3D-0FCE-D2DB-0EE7-B333CC5F4757}"/>
              </a:ext>
            </a:extLst>
          </p:cNvPr>
          <p:cNvSpPr txBox="1"/>
          <p:nvPr/>
        </p:nvSpPr>
        <p:spPr>
          <a:xfrm>
            <a:off x="626218" y="953638"/>
            <a:ext cx="789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Se crea un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DataFrame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df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-ticker)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Muestra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informacion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relevante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sobre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las 503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empresas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del S&amp;P500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Creamos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una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lista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con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los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tickers.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B39408-DC04-37FD-48F3-4057565C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8" y="2124737"/>
            <a:ext cx="7515247" cy="24610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2647936" y="483572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>
                <a:solidFill>
                  <a:schemeClr val="tx1"/>
                </a:solidFill>
                <a:latin typeface="Inria Sans Light" panose="020B0604020202020204" charset="0"/>
              </a:rPr>
              <a:t>Elaboración propia en  Python y </a:t>
            </a:r>
            <a:r>
              <a:rPr lang="es-AR" sz="1200" b="1" dirty="0" err="1">
                <a:solidFill>
                  <a:schemeClr val="tx1"/>
                </a:solidFill>
                <a:latin typeface="Inria Sans Light" panose="020B0604020202020204" charset="0"/>
              </a:rPr>
              <a:t>Seaborn</a:t>
            </a:r>
            <a:endParaRPr lang="es-AR" sz="12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12703" y="183262"/>
            <a:ext cx="691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Empresas con mayor perspectiva de crecimiento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5D6826-3F43-9E00-AE32-4980A9CD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4" y="1000642"/>
            <a:ext cx="5026534" cy="35496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FF6202-4875-1154-C6B8-68994BF7B334}"/>
              </a:ext>
            </a:extLst>
          </p:cNvPr>
          <p:cNvSpPr txBox="1"/>
          <p:nvPr/>
        </p:nvSpPr>
        <p:spPr>
          <a:xfrm>
            <a:off x="5508870" y="1639079"/>
            <a:ext cx="33069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Se toma el precio target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low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Es el precio esperado en base a un análisis detallado, a finales de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Se lo compara con la ultima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cotizacion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b="1" u="sng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800" b="1" u="sng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9854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743524" y="2172762"/>
            <a:ext cx="3843715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¡GRACIAS!</a:t>
            </a:r>
            <a:endParaRPr sz="6800" dirty="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CuadroTexto 3"/>
          <p:cNvSpPr txBox="1"/>
          <p:nvPr/>
        </p:nvSpPr>
        <p:spPr>
          <a:xfrm>
            <a:off x="2175496" y="131746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 err="1">
                <a:solidFill>
                  <a:schemeClr val="tx1"/>
                </a:solidFill>
                <a:latin typeface="Inria Sans Light" panose="020B0604020202020204" charset="0"/>
              </a:rPr>
              <a:t>Dataframe</a:t>
            </a:r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 sp-500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8178EC-2C08-D1BB-EFE9-AEFF36DBAA65}"/>
              </a:ext>
            </a:extLst>
          </p:cNvPr>
          <p:cNvSpPr txBox="1"/>
          <p:nvPr/>
        </p:nvSpPr>
        <p:spPr>
          <a:xfrm>
            <a:off x="356428" y="604067"/>
            <a:ext cx="7208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419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419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B17A3D-0FCE-D2DB-0EE7-B333CC5F4757}"/>
              </a:ext>
            </a:extLst>
          </p:cNvPr>
          <p:cNvSpPr txBox="1"/>
          <p:nvPr/>
        </p:nvSpPr>
        <p:spPr>
          <a:xfrm>
            <a:off x="325507" y="808732"/>
            <a:ext cx="8179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Usamos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lista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los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tickers para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descargar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automaticamente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cada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dataframe</a:t>
            </a:r>
            <a:endParaRPr lang="en-US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Se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almacenan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cada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una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lista</a:t>
            </a:r>
            <a:endParaRPr lang="en-US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Luego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, se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concatenan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todos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para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formar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un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unico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dataframe</a:t>
            </a:r>
            <a:endParaRPr lang="en-US" sz="1800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8005CD-57E2-FFDE-CB0E-E8738CCE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49" y="2050617"/>
            <a:ext cx="8117368" cy="26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CuadroTexto 3"/>
          <p:cNvSpPr txBox="1"/>
          <p:nvPr/>
        </p:nvSpPr>
        <p:spPr>
          <a:xfrm>
            <a:off x="2175496" y="131746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 err="1">
                <a:solidFill>
                  <a:schemeClr val="tx1"/>
                </a:solidFill>
                <a:latin typeface="Inria Sans Light" panose="020B0604020202020204" charset="0"/>
              </a:rPr>
              <a:t>Dataframe</a:t>
            </a:r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s-AR" sz="2400" b="1" u="sng" dirty="0" err="1">
                <a:solidFill>
                  <a:schemeClr val="tx1"/>
                </a:solidFill>
                <a:latin typeface="Inria Sans Light" panose="020B0604020202020204" charset="0"/>
              </a:rPr>
              <a:t>df</a:t>
            </a:r>
            <a:endParaRPr lang="es-AR" sz="2400" b="1" u="sng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8178EC-2C08-D1BB-EFE9-AEFF36DBAA65}"/>
              </a:ext>
            </a:extLst>
          </p:cNvPr>
          <p:cNvSpPr txBox="1"/>
          <p:nvPr/>
        </p:nvSpPr>
        <p:spPr>
          <a:xfrm>
            <a:off x="356428" y="604067"/>
            <a:ext cx="7208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419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419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B17A3D-0FCE-D2DB-0EE7-B333CC5F4757}"/>
              </a:ext>
            </a:extLst>
          </p:cNvPr>
          <p:cNvSpPr txBox="1"/>
          <p:nvPr/>
        </p:nvSpPr>
        <p:spPr>
          <a:xfrm>
            <a:off x="1125612" y="865677"/>
            <a:ext cx="8179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Se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crea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una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columna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con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los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dias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y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otra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con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los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Luego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, se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crea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un join entre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los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dos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dataframes</a:t>
            </a:r>
            <a:endParaRPr lang="en-US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El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definitivo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es 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el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 ‘</a:t>
            </a:r>
            <a:r>
              <a:rPr lang="en-US" sz="1800" dirty="0" err="1">
                <a:solidFill>
                  <a:schemeClr val="tx1"/>
                </a:solidFill>
                <a:latin typeface="Inria Sans Light" panose="020B0604020202020204" charset="0"/>
              </a:rPr>
              <a:t>df</a:t>
            </a:r>
            <a:r>
              <a:rPr lang="en-US" sz="1800" dirty="0">
                <a:solidFill>
                  <a:schemeClr val="tx1"/>
                </a:solidFill>
                <a:latin typeface="Inria Sans Light" panose="020B0604020202020204" charset="0"/>
              </a:rPr>
              <a:t>’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11EFA7-C354-E1C7-8DB5-60EFFB0B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12" y="3095741"/>
            <a:ext cx="6197399" cy="11347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CEDBC43-B217-C3EA-1795-EAA229A6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13" y="2160052"/>
            <a:ext cx="6212308" cy="8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Columnas</a:t>
            </a:r>
            <a:r>
              <a:rPr lang="en-US" dirty="0"/>
              <a:t> del </a:t>
            </a:r>
            <a:r>
              <a:rPr lang="en-US" dirty="0" err="1"/>
              <a:t>dataframe</a:t>
            </a:r>
            <a:r>
              <a:rPr lang="en-US" dirty="0"/>
              <a:t> 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val="3709399044"/>
              </p:ext>
            </p:extLst>
          </p:nvPr>
        </p:nvGraphicFramePr>
        <p:xfrm>
          <a:off x="1108647" y="1520327"/>
          <a:ext cx="6728400" cy="2864385"/>
        </p:xfrm>
        <a:graphic>
          <a:graphicData uri="http://schemas.openxmlformats.org/drawingml/2006/table">
            <a:tbl>
              <a:tblPr>
                <a:noFill/>
                <a:tableStyleId>{86001E18-CD45-40DC-BF10-7F3D1C935461}</a:tableStyleId>
              </a:tblPr>
              <a:tblGrid>
                <a:gridCol w="16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500" b="1" baseline="0" dirty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Date</a:t>
                      </a:r>
                      <a:endParaRPr lang="es-AR"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b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Close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Adj</a:t>
                      </a: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Close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Volume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dayofweek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month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GICS Sector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GICS Sub-</a:t>
                      </a: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Industry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Security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Headquarters</a:t>
                      </a: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Date </a:t>
                      </a: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first</a:t>
                      </a: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419" sz="1500" b="1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added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 b="1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Inria Sans" panose="020B0604020202020204" charset="0"/>
                          <a:ea typeface="Arial"/>
                          <a:cs typeface="Arial"/>
                          <a:sym typeface="Arial"/>
                        </a:rPr>
                        <a:t>Security</a:t>
                      </a:r>
                      <a:endParaRPr sz="15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Columnas calculadas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4" y="2655065"/>
            <a:ext cx="7137195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419" dirty="0"/>
              <a:t>C</a:t>
            </a:r>
            <a:r>
              <a:rPr lang="en" dirty="0"/>
              <a:t>alculos relevantes para el analisis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8563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CuadroTexto 3"/>
          <p:cNvSpPr txBox="1"/>
          <p:nvPr/>
        </p:nvSpPr>
        <p:spPr>
          <a:xfrm>
            <a:off x="2175496" y="131746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1"/>
                </a:solidFill>
                <a:latin typeface="Inria Sans Light" panose="020B0604020202020204" charset="0"/>
              </a:rPr>
              <a:t>COLUMNAS CALCULADAS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38796" y="1043432"/>
            <a:ext cx="866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Retornos-intra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dif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% entre open y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close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del mismo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dia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Retornos-gaps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dif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% entre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close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de hoy versus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close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de ayer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variacion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dif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% entre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close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adj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de hoy versus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close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adj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de ayer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volatilidad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desvio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de los 250 variaciones pasadas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</a:rPr>
              <a:t>Dif-low-high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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dif</a:t>
            </a:r>
            <a:r>
              <a:rPr lang="es-AR" sz="1800" dirty="0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 % entre Low y High del mismo </a:t>
            </a:r>
            <a:r>
              <a:rPr lang="es-AR" sz="1800" dirty="0" err="1">
                <a:solidFill>
                  <a:schemeClr val="tx1"/>
                </a:solidFill>
                <a:latin typeface="Inria Sans Light" panose="020B0604020202020204" charset="0"/>
                <a:sym typeface="Wingdings" panose="05000000000000000000" pitchFamily="2" charset="2"/>
              </a:rPr>
              <a:t>dia</a:t>
            </a: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AR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1B4F0C-4450-E148-1EB6-4F3BB2F3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0" y="2847671"/>
            <a:ext cx="8466431" cy="15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4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Supuestos y aclaraciones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E9EA1-C074-0C50-149C-F988F358F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Aclaraciones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65882118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9859</TotalTime>
  <Words>1094</Words>
  <Application>Microsoft Office PowerPoint</Application>
  <PresentationFormat>Presentación en pantalla (16:9)</PresentationFormat>
  <Paragraphs>180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Saira Semi Condensed</vt:lpstr>
      <vt:lpstr>Titillium Web</vt:lpstr>
      <vt:lpstr>Saira SemiCondensed Medium</vt:lpstr>
      <vt:lpstr>Wingdings</vt:lpstr>
      <vt:lpstr>Arial</vt:lpstr>
      <vt:lpstr>Inria Sans Light</vt:lpstr>
      <vt:lpstr>Inria Sans</vt:lpstr>
      <vt:lpstr>Consolas</vt:lpstr>
      <vt:lpstr>Gurney template</vt:lpstr>
      <vt:lpstr>Proyecto individual 2</vt:lpstr>
      <vt:lpstr>DATOS</vt:lpstr>
      <vt:lpstr>Presentación de PowerPoint</vt:lpstr>
      <vt:lpstr>Presentación de PowerPoint</vt:lpstr>
      <vt:lpstr>Presentación de PowerPoint</vt:lpstr>
      <vt:lpstr>Columnas del dataframe </vt:lpstr>
      <vt:lpstr>Columnas calculadas</vt:lpstr>
      <vt:lpstr>Presentación de PowerPoint</vt:lpstr>
      <vt:lpstr>Supuestos y aclaraciones</vt:lpstr>
      <vt:lpstr>Presentación de PowerPoint</vt:lpstr>
      <vt:lpstr>Presentación de PowerPoint</vt:lpstr>
      <vt:lpstr>Presentación de PowerPoint</vt:lpstr>
      <vt:lpstr>Mejor dia de la semana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Mejor dia de la semana</vt:lpstr>
      <vt:lpstr>Presentación de PowerPoint</vt:lpstr>
      <vt:lpstr>Presentación de PowerPoint</vt:lpstr>
      <vt:lpstr>Presentación de PowerPoint</vt:lpstr>
      <vt:lpstr>Momentos volatiles</vt:lpstr>
      <vt:lpstr>Presentación de PowerPoint</vt:lpstr>
      <vt:lpstr>Mejores Sectores</vt:lpstr>
      <vt:lpstr>Presentación de PowerPoint</vt:lpstr>
      <vt:lpstr>Mejores Empresas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Transportadora de gas del norte (TGN)</dc:title>
  <dc:creator>franco</dc:creator>
  <cp:lastModifiedBy>Franco Pes</cp:lastModifiedBy>
  <cp:revision>119</cp:revision>
  <dcterms:modified xsi:type="dcterms:W3CDTF">2022-06-30T05:57:56Z</dcterms:modified>
</cp:coreProperties>
</file>