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2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2" r:id="rId12"/>
    <p:sldId id="343" r:id="rId13"/>
    <p:sldId id="341" r:id="rId14"/>
    <p:sldId id="34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1" autoAdjust="0"/>
    <p:restoredTop sz="94717" autoAdjust="0"/>
  </p:normalViewPr>
  <p:slideViewPr>
    <p:cSldViewPr>
      <p:cViewPr>
        <p:scale>
          <a:sx n="70" d="100"/>
          <a:sy n="70" d="100"/>
        </p:scale>
        <p:origin x="-111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E659-0DD5-4661-AC6D-5F963B9E1C25}" type="datetimeFigureOut">
              <a:rPr lang="es-PE" smtClean="0"/>
              <a:pPr/>
              <a:t>15/08/2016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256EF-67D7-4C07-9004-70B19D642DB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5466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0086-0713-49F1-89F1-4BFB1727E735}" type="datetimeFigureOut">
              <a:rPr lang="es-PE" smtClean="0"/>
              <a:pPr/>
              <a:t>15/08/2016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1C3B6-1CF4-43E8-B135-01C687FF7A9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29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281662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3"/>
          </p:nvPr>
        </p:nvSpPr>
        <p:spPr>
          <a:xfrm>
            <a:off x="609600" y="5715000"/>
            <a:ext cx="4800600" cy="990600"/>
          </a:xfr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 kumimoji="0"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5410201"/>
            <a:ext cx="4953000" cy="304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r>
              <a:rPr kumimoji="0" lang="es-PE" sz="1600" b="1" u="sng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Profesores</a:t>
            </a:r>
            <a:endParaRPr kumimoji="0" lang="en-US" sz="1600" b="1" u="sng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17794" name="Picture 2" descr="E:\Images\Logos\Logo UPC cl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828800"/>
            <a:ext cx="2438400" cy="5718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10200" y="1676400"/>
            <a:ext cx="3383280" cy="495300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33400"/>
            <a:ext cx="5102352" cy="60950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0"/>
            <a:ext cx="1905000" cy="5867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248400" cy="5867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0F8720-537D-4339-A5C7-6E7B7E165D3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869BBE-4D15-4362-B7FC-85D6BF0BA0B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259684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2683853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2902010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2951246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2986415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749243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2847826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436505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2462370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429933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4384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1120775"/>
            <a:ext cx="8610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5105400" cy="609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304800" y="3352800"/>
            <a:ext cx="8610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28" name="Picture 2" descr="E:\Images\Logos\Logo UPC cl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33400"/>
            <a:ext cx="2438400" cy="5718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281662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3"/>
          </p:nvPr>
        </p:nvSpPr>
        <p:spPr>
          <a:xfrm>
            <a:off x="609600" y="5715000"/>
            <a:ext cx="4800600" cy="990600"/>
          </a:xfr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 kumimoji="0"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17794" name="Picture 2" descr="E:\Images\Logos\Logo UPC cl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828800"/>
            <a:ext cx="2438400" cy="5718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unciado y 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4114800" cy="381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/>
          <a:lstStyle>
            <a:lvl1pPr>
              <a:defRPr sz="2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81000" y="2971800"/>
            <a:ext cx="8382000" cy="3657600"/>
          </a:xfrm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82880" tIns="182880" rIns="182880" bIns="182880">
            <a:normAutofit/>
          </a:bodyPr>
          <a:lstStyle>
            <a:lvl1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 sz="1600" normalizeH="0" baseline="0">
                <a:latin typeface="Courier New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382000" cy="1752600"/>
          </a:xfrm>
          <a:solidFill>
            <a:schemeClr val="accent2">
              <a:lumMod val="20000"/>
              <a:lumOff val="80000"/>
            </a:schemeClr>
          </a:solidFill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381000"/>
            <a:ext cx="9144000" cy="6477000"/>
          </a:xfrm>
          <a:solidFill>
            <a:schemeClr val="bg1"/>
          </a:solidFill>
          <a:ln w="38100">
            <a:noFill/>
          </a:ln>
        </p:spPr>
        <p:txBody>
          <a:bodyPr lIns="182880" tIns="182880" rIns="182880" bIns="182880">
            <a:normAutofit/>
          </a:bodyPr>
          <a:lstStyle>
            <a:lvl1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 sz="1600" normalizeH="0" baseline="0">
                <a:latin typeface="Courier New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71369"/>
            <a:ext cx="3496736" cy="225552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Estructura de datos y algoritmos - 2010-02 - Unidad 01 - Algoritmos</a:t>
            </a:r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9465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9465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71369"/>
            <a:ext cx="3496736" cy="225552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Estructura de datos y algoritmos - 2010-02 - Unidad 01 - Algoritmos</a:t>
            </a:r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828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648" cy="43087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286000"/>
            <a:ext cx="4041775" cy="43087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410200" y="71369"/>
            <a:ext cx="3496736" cy="225552"/>
          </a:xfrm>
          <a:prstGeom prst="rect">
            <a:avLst/>
          </a:prstGeom>
        </p:spPr>
        <p:txBody>
          <a:bodyPr rtlCol="0"/>
          <a:lstStyle/>
          <a:p>
            <a:r>
              <a:rPr lang="es-ES" smtClean="0"/>
              <a:t>Estructura de datos y algoritmos - 2010-02 - Unidad 01 - Algoritmos</a:t>
            </a:r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7457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1" name="Picture 5" descr="E:\Images\Logos\Logo UPC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6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8" r:id="rId17"/>
    <p:sldLayoutId id="2147483679" r:id="rId18"/>
  </p:sldLayoutIdLst>
  <p:transition spd="med">
    <p:random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dirty="0"/>
              <a:t>Time </a:t>
            </a:r>
            <a:r>
              <a:rPr lang="es-PE" dirty="0" err="1"/>
              <a:t>Analysis</a:t>
            </a:r>
            <a:r>
              <a:rPr lang="es-PE" dirty="0"/>
              <a:t> -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Tiempos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Ejercicios</a:t>
            </a:r>
            <a:endParaRPr lang="es-PE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raro</a:t>
            </a:r>
            <a:r>
              <a:rPr lang="en-US" dirty="0" smtClean="0"/>
              <a:t> – El while </a:t>
            </a:r>
            <a:r>
              <a:rPr lang="en-US" dirty="0" err="1" smtClean="0"/>
              <a:t>es</a:t>
            </a:r>
            <a:r>
              <a:rPr lang="en-US" dirty="0" smtClean="0"/>
              <a:t> v</a:t>
            </a:r>
            <a:r>
              <a:rPr lang="es-PE" dirty="0" err="1" smtClean="0"/>
              <a:t>álido</a:t>
            </a:r>
            <a:r>
              <a:rPr lang="es-P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m=0; m&lt;n; m++)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k = m + 1;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[m] &lt;=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[k])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k = k + 1;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Maximo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%d", max);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4600" y="5029200"/>
            <a:ext cx="25146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Dependiendo de los valores del vector este algoritmo puede ser que termine o no.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Logarítmica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i=1;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% 2 == 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*= 3;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*= 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P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Logarítmica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i=1;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% 2 == 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n = n / 3;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n = n / 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P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Busqueda</a:t>
            </a:r>
            <a:r>
              <a:rPr lang="en-US" dirty="0" smtClean="0"/>
              <a:t> </a:t>
            </a:r>
            <a:r>
              <a:rPr lang="en-US" dirty="0" err="1" smtClean="0"/>
              <a:t>binaria</a:t>
            </a:r>
            <a:r>
              <a:rPr lang="en-US" dirty="0" smtClean="0"/>
              <a:t> –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dirty="0" err="1" smtClean="0">
                <a:latin typeface="Courier New" pitchFamily="49" charset="0"/>
                <a:cs typeface="Courier New" pitchFamily="49" charset="0"/>
              </a:rPr>
              <a:t>inf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buNone/>
            </a:pP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dirty="0" err="1" smtClean="0">
                <a:latin typeface="Courier New" pitchFamily="49" charset="0"/>
                <a:cs typeface="Courier New" pitchFamily="49" charset="0"/>
              </a:rPr>
              <a:t>sup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= n – 1;</a:t>
            </a:r>
          </a:p>
          <a:p>
            <a:pPr>
              <a:buNone/>
            </a:pP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pos = -1;</a:t>
            </a:r>
          </a:p>
          <a:p>
            <a:pPr>
              <a:buNone/>
            </a:pPr>
            <a:endParaRPr lang="es-P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(pos == -1) &amp;&amp; (sup &gt;=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sup) / 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(arreglo[medio] == 80)</a:t>
            </a:r>
          </a:p>
          <a:p>
            <a:pPr>
              <a:buNone/>
            </a:pPr>
            <a:r>
              <a:rPr lang="es-PE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PE" dirty="0" err="1" smtClean="0">
                <a:latin typeface="Courier New" pitchFamily="49" charset="0"/>
                <a:cs typeface="Courier New" pitchFamily="49" charset="0"/>
              </a:rPr>
              <a:t>posicion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= medio;</a:t>
            </a:r>
          </a:p>
          <a:p>
            <a:pPr>
              <a:buNone/>
            </a:pPr>
            <a:r>
              <a:rPr lang="es-P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s-P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P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(arreglo[medio] &lt; 80)</a:t>
            </a:r>
          </a:p>
          <a:p>
            <a:pPr>
              <a:buNone/>
            </a:pPr>
            <a:r>
              <a:rPr lang="es-PE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PE" dirty="0" err="1" smtClean="0">
                <a:latin typeface="Courier New" pitchFamily="49" charset="0"/>
                <a:cs typeface="Courier New" pitchFamily="49" charset="0"/>
              </a:rPr>
              <a:t>limiteInferior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= medio + 1;</a:t>
            </a:r>
          </a:p>
          <a:p>
            <a:pPr>
              <a:buNone/>
            </a:pPr>
            <a:r>
              <a:rPr lang="es-P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PE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PE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PE" dirty="0" err="1" smtClean="0">
                <a:latin typeface="Courier New" pitchFamily="49" charset="0"/>
                <a:cs typeface="Courier New" pitchFamily="49" charset="0"/>
              </a:rPr>
              <a:t>limiteSuperior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= medio – 1;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P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Implemente</a:t>
            </a:r>
            <a:r>
              <a:rPr lang="en-US" dirty="0" smtClean="0"/>
              <a:t> y </a:t>
            </a:r>
            <a:r>
              <a:rPr lang="en-US" dirty="0" err="1" smtClean="0"/>
              <a:t>analice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Encontrar</a:t>
            </a:r>
            <a:r>
              <a:rPr lang="en-US" dirty="0" smtClean="0"/>
              <a:t> el </a:t>
            </a:r>
            <a:r>
              <a:rPr lang="en-US" dirty="0" err="1" smtClean="0"/>
              <a:t>numero</a:t>
            </a:r>
            <a:r>
              <a:rPr lang="en-US" dirty="0" smtClean="0"/>
              <a:t> mayor en un </a:t>
            </a:r>
            <a:r>
              <a:rPr lang="en-US" dirty="0" err="1" smtClean="0"/>
              <a:t>arreglo</a:t>
            </a:r>
            <a:r>
              <a:rPr lang="en-US" dirty="0" smtClean="0"/>
              <a:t> de </a:t>
            </a:r>
            <a:r>
              <a:rPr lang="en-US" dirty="0" err="1" smtClean="0"/>
              <a:t>enteros</a:t>
            </a:r>
            <a:endParaRPr lang="en-US" dirty="0" smtClean="0"/>
          </a:p>
          <a:p>
            <a:r>
              <a:rPr lang="en-US" dirty="0" err="1" smtClean="0"/>
              <a:t>Ordenar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 smtClean="0"/>
              <a:t> de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endParaRPr lang="en-US" dirty="0" smtClean="0"/>
          </a:p>
          <a:p>
            <a:r>
              <a:rPr lang="en-US" dirty="0" err="1" smtClean="0"/>
              <a:t>Eliminar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posicion</a:t>
            </a:r>
            <a:r>
              <a:rPr lang="en-US" dirty="0" smtClean="0"/>
              <a:t> de un </a:t>
            </a:r>
            <a:r>
              <a:rPr lang="en-US" dirty="0" err="1" smtClean="0"/>
              <a:t>arreglo</a:t>
            </a:r>
            <a:endParaRPr lang="en-US" dirty="0" smtClean="0"/>
          </a:p>
          <a:p>
            <a:r>
              <a:rPr lang="en-US" dirty="0" err="1" smtClean="0"/>
              <a:t>Buscar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en un </a:t>
            </a:r>
            <a:r>
              <a:rPr lang="en-US" dirty="0" err="1" smtClean="0"/>
              <a:t>arreglo</a:t>
            </a:r>
            <a:endParaRPr lang="en-US" dirty="0" smtClean="0"/>
          </a:p>
          <a:p>
            <a:r>
              <a:rPr lang="en-US" dirty="0" err="1" smtClean="0"/>
              <a:t>Calcular</a:t>
            </a:r>
            <a:r>
              <a:rPr lang="en-US" dirty="0" smtClean="0"/>
              <a:t> el factorial de N</a:t>
            </a:r>
          </a:p>
          <a:p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en un </a:t>
            </a:r>
            <a:r>
              <a:rPr lang="en-US" dirty="0" err="1" smtClean="0"/>
              <a:t>arreglo</a:t>
            </a:r>
            <a:r>
              <a:rPr lang="en-US" dirty="0" smtClean="0"/>
              <a:t> de </a:t>
            </a:r>
            <a:r>
              <a:rPr lang="en-US" dirty="0" err="1" smtClean="0"/>
              <a:t>enteros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en-US" dirty="0" err="1" smtClean="0"/>
              <a:t>cuantas</a:t>
            </a:r>
            <a:r>
              <a:rPr lang="en-US" dirty="0" smtClean="0"/>
              <a:t> </a:t>
            </a:r>
            <a:r>
              <a:rPr lang="en-US" dirty="0" err="1" smtClean="0"/>
              <a:t>veces</a:t>
            </a:r>
            <a:r>
              <a:rPr lang="en-US" dirty="0" smtClean="0"/>
              <a:t> se </a:t>
            </a:r>
            <a:r>
              <a:rPr lang="en-US" dirty="0" err="1" smtClean="0"/>
              <a:t>repite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X en un </a:t>
            </a:r>
            <a:r>
              <a:rPr lang="en-US" dirty="0" err="1" smtClean="0"/>
              <a:t>arreglo</a:t>
            </a:r>
            <a:r>
              <a:rPr lang="en-US" dirty="0" smtClean="0"/>
              <a:t> de </a:t>
            </a:r>
            <a:r>
              <a:rPr lang="en-US" dirty="0" err="1" smtClean="0"/>
              <a:t>enteros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Sumar</a:t>
            </a:r>
            <a:r>
              <a:rPr lang="en-US" dirty="0" smtClean="0"/>
              <a:t> los </a:t>
            </a:r>
            <a:r>
              <a:rPr lang="en-US" dirty="0" err="1" smtClean="0"/>
              <a:t>digitos</a:t>
            </a:r>
            <a:r>
              <a:rPr lang="en-US" dirty="0" smtClean="0"/>
              <a:t> de 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primo o no.</a:t>
            </a:r>
          </a:p>
          <a:p>
            <a:r>
              <a:rPr lang="en-US" dirty="0" err="1" smtClean="0"/>
              <a:t>Determinar</a:t>
            </a:r>
            <a:r>
              <a:rPr lang="en-US" dirty="0" smtClean="0"/>
              <a:t>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primos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existen</a:t>
            </a:r>
            <a:r>
              <a:rPr lang="en-US" dirty="0" smtClean="0"/>
              <a:t> en un </a:t>
            </a:r>
            <a:r>
              <a:rPr lang="en-US" dirty="0" err="1" smtClean="0"/>
              <a:t>arreglo</a:t>
            </a:r>
            <a:r>
              <a:rPr lang="en-US" dirty="0" smtClean="0"/>
              <a:t> de </a:t>
            </a:r>
            <a:r>
              <a:rPr lang="en-US" dirty="0" err="1" smtClean="0"/>
              <a:t>enteros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37186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Suma y </a:t>
            </a:r>
            <a:r>
              <a:rPr lang="en-US" dirty="0" err="1" smtClean="0"/>
              <a:t>Promedio</a:t>
            </a:r>
            <a:r>
              <a:rPr lang="en-US" dirty="0" smtClean="0"/>
              <a:t> de n</a:t>
            </a:r>
            <a:r>
              <a:rPr lang="es-PE" dirty="0" err="1" smtClean="0"/>
              <a:t>úmeros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prom =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 = s +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prom = s /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&lt;&lt;Suma&lt;&lt;Prom&lt;&lt;“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Promedio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”&lt;&lt;prom;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Suma y </a:t>
            </a:r>
            <a:r>
              <a:rPr lang="en-US" dirty="0" err="1" smtClean="0"/>
              <a:t>Promedio</a:t>
            </a:r>
            <a:r>
              <a:rPr lang="en-US" dirty="0" smtClean="0"/>
              <a:t> de n</a:t>
            </a:r>
            <a:r>
              <a:rPr lang="es-PE" dirty="0" err="1" smtClean="0"/>
              <a:t>úmeros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prom =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 = s +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prom = s /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)n;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&lt;&lt;Suma&lt;&lt;Prom&lt;&lt;“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Promedio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”&lt;&lt;prom;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Ordenamiento N números del 1 al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&lt;n-1;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k=i+1; k&lt;n; k++)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[k])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aux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[k];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[k] = aux;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Ordenamiento N números del 1 al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[101]={0};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]]++;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pos =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&lt;101;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k=0; 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 k++)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[pos]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pos++;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raro</a:t>
            </a:r>
            <a:r>
              <a:rPr lang="en-US" dirty="0" smtClean="0"/>
              <a:t> - </a:t>
            </a:r>
            <a:r>
              <a:rPr lang="en-US" dirty="0" err="1" smtClean="0"/>
              <a:t>Infinito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sum=0;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100)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% 2 == 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k=0; k&lt;n; k++)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sum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k=0; 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k++)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sum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 = 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fact *=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("Factorial: %d", fact);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 de m</a:t>
            </a:r>
            <a:r>
              <a:rPr lang="es-PE" dirty="0" smtClean="0"/>
              <a:t>á</a:t>
            </a:r>
            <a:r>
              <a:rPr lang="en-US" dirty="0" err="1" smtClean="0"/>
              <a:t>ximo</a:t>
            </a:r>
            <a:r>
              <a:rPr lang="en-US" dirty="0" smtClean="0"/>
              <a:t> 50 </a:t>
            </a:r>
            <a:r>
              <a:rPr lang="en-US" dirty="0" err="1" smtClean="0"/>
              <a:t>caracteres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pos = -1;</a:t>
            </a:r>
          </a:p>
          <a:p>
            <a:pPr>
              <a:buNone/>
            </a:pPr>
            <a:r>
              <a:rPr lang="es-PE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cadBuscar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== 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pos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Buscar</a:t>
            </a:r>
            <a:r>
              <a:rPr lang="en-US" dirty="0" smtClean="0"/>
              <a:t> el mayor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pos =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[pos])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pos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("El mayor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%d",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[pos]);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454</TotalTime>
  <Words>688</Words>
  <Application>Microsoft Office PowerPoint</Application>
  <PresentationFormat>Presentación en pantalla (4:3)</PresentationFormat>
  <Paragraphs>152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PPT Theme</vt:lpstr>
      <vt:lpstr>Time Analysis - Análisis de Tiempos Ejercicios</vt:lpstr>
      <vt:lpstr>Suma y Promedio de números</vt:lpstr>
      <vt:lpstr>Suma y Promedio de números</vt:lpstr>
      <vt:lpstr>Ordenamiento N números del 1 al 100</vt:lpstr>
      <vt:lpstr>Ordenamiento N números del 1 al 100</vt:lpstr>
      <vt:lpstr>Algoritmo raro - Infinito</vt:lpstr>
      <vt:lpstr>Factorial</vt:lpstr>
      <vt:lpstr>Buscar cadena de máximo 50 caracteres</vt:lpstr>
      <vt:lpstr>Buscar el mayor</vt:lpstr>
      <vt:lpstr>Otro algoritmo raro – El while es válido?</vt:lpstr>
      <vt:lpstr>Logarítmica</vt:lpstr>
      <vt:lpstr>Logarítmica 2</vt:lpstr>
      <vt:lpstr>Busqueda binaria – Arreglo ordenado</vt:lpstr>
      <vt:lpstr>Implemente y analice las siguientes funciones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Alfredo Granda</dc:creator>
  <cp:lastModifiedBy>operador</cp:lastModifiedBy>
  <cp:revision>74</cp:revision>
  <dcterms:created xsi:type="dcterms:W3CDTF">2009-03-25T15:19:42Z</dcterms:created>
  <dcterms:modified xsi:type="dcterms:W3CDTF">2016-08-15T16:25:22Z</dcterms:modified>
</cp:coreProperties>
</file>