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10"/>
    <p:restoredTop sz="94643"/>
  </p:normalViewPr>
  <p:slideViewPr>
    <p:cSldViewPr snapToGrid="0" snapToObjects="1">
      <p:cViewPr>
        <p:scale>
          <a:sx n="66" d="100"/>
          <a:sy n="66" d="100"/>
        </p:scale>
        <p:origin x="1024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16E0-08AE-C749-BAF5-2D5EE30B7A15}" type="datetimeFigureOut">
              <a:rPr lang="en-US" smtClean="0"/>
              <a:t>5/18/18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4CB0-C372-FC42-89C5-2587789B1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1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16E0-08AE-C749-BAF5-2D5EE30B7A15}" type="datetimeFigureOut">
              <a:rPr lang="en-US" smtClean="0"/>
              <a:t>5/18/18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4CB0-C372-FC42-89C5-2587789B1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29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16E0-08AE-C749-BAF5-2D5EE30B7A15}" type="datetimeFigureOut">
              <a:rPr lang="en-US" smtClean="0"/>
              <a:t>5/18/18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4CB0-C372-FC42-89C5-2587789B1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84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16E0-08AE-C749-BAF5-2D5EE30B7A15}" type="datetimeFigureOut">
              <a:rPr lang="en-US" smtClean="0"/>
              <a:t>5/18/18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4CB0-C372-FC42-89C5-2587789B1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77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16E0-08AE-C749-BAF5-2D5EE30B7A15}" type="datetimeFigureOut">
              <a:rPr lang="en-US" smtClean="0"/>
              <a:t>5/18/18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4CB0-C372-FC42-89C5-2587789B1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91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16E0-08AE-C749-BAF5-2D5EE30B7A15}" type="datetimeFigureOut">
              <a:rPr lang="en-US" smtClean="0"/>
              <a:t>5/18/18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4CB0-C372-FC42-89C5-2587789B1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16E0-08AE-C749-BAF5-2D5EE30B7A15}" type="datetimeFigureOut">
              <a:rPr lang="en-US" smtClean="0"/>
              <a:t>5/18/18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4CB0-C372-FC42-89C5-2587789B1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31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16E0-08AE-C749-BAF5-2D5EE30B7A15}" type="datetimeFigureOut">
              <a:rPr lang="en-US" smtClean="0"/>
              <a:t>5/18/18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4CB0-C372-FC42-89C5-2587789B1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34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16E0-08AE-C749-BAF5-2D5EE30B7A15}" type="datetimeFigureOut">
              <a:rPr lang="en-US" smtClean="0"/>
              <a:t>5/18/18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4CB0-C372-FC42-89C5-2587789B1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57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16E0-08AE-C749-BAF5-2D5EE30B7A15}" type="datetimeFigureOut">
              <a:rPr lang="en-US" smtClean="0"/>
              <a:t>5/18/18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4CB0-C372-FC42-89C5-2587789B1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93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16E0-08AE-C749-BAF5-2D5EE30B7A15}" type="datetimeFigureOut">
              <a:rPr lang="en-US" smtClean="0"/>
              <a:t>5/18/18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4CB0-C372-FC42-89C5-2587789B1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16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616E0-08AE-C749-BAF5-2D5EE30B7A15}" type="datetimeFigureOut">
              <a:rPr lang="en-US" smtClean="0"/>
              <a:t>5/18/18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E4CB0-C372-FC42-89C5-2587789B1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88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95839"/>
            <a:ext cx="8825658" cy="1390149"/>
          </a:xfrm>
        </p:spPr>
        <p:txBody>
          <a:bodyPr/>
          <a:lstStyle/>
          <a:p>
            <a:r>
              <a:rPr lang="en-US" dirty="0"/>
              <a:t>Crescendo </a:t>
            </a:r>
            <a:br>
              <a:rPr lang="en-US" dirty="0"/>
            </a:br>
            <a:r>
              <a:rPr lang="en-US" sz="1800" i="1" dirty="0"/>
              <a:t>/</a:t>
            </a:r>
            <a:r>
              <a:rPr lang="en-US" sz="1800" i="1" dirty="0" err="1"/>
              <a:t>krəˈSHenˌdō</a:t>
            </a:r>
            <a:r>
              <a:rPr lang="en-US" sz="1800" i="1" dirty="0"/>
              <a:t>/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1431" y="2905717"/>
            <a:ext cx="3702795" cy="196030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Franco Rivera</a:t>
            </a:r>
          </a:p>
          <a:p>
            <a:r>
              <a:rPr lang="en-US" dirty="0"/>
              <a:t>Diego </a:t>
            </a:r>
            <a:r>
              <a:rPr lang="en-US" dirty="0" err="1"/>
              <a:t>Jara</a:t>
            </a:r>
            <a:endParaRPr lang="en-US" dirty="0"/>
          </a:p>
          <a:p>
            <a:r>
              <a:rPr lang="en-US" dirty="0"/>
              <a:t>Oscar medina</a:t>
            </a:r>
          </a:p>
          <a:p>
            <a:r>
              <a:rPr lang="en-US" dirty="0"/>
              <a:t>Kevin or</a:t>
            </a:r>
            <a:r>
              <a:rPr lang="es-ES" dirty="0"/>
              <a:t>é</a:t>
            </a:r>
          </a:p>
          <a:p>
            <a:r>
              <a:rPr lang="es-ES" dirty="0"/>
              <a:t>Roosevelt Pantaleón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50" y="0"/>
            <a:ext cx="33337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185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Crescendo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Definicion</a:t>
            </a:r>
            <a:r>
              <a:rPr lang="en-US" dirty="0"/>
              <a:t>:</a:t>
            </a:r>
          </a:p>
          <a:p>
            <a:r>
              <a:rPr lang="en-US" dirty="0"/>
              <a:t>Parte 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composición</a:t>
            </a:r>
            <a:r>
              <a:rPr lang="en-US" dirty="0"/>
              <a:t> musical que se </a:t>
            </a:r>
            <a:r>
              <a:rPr lang="en-US" dirty="0" err="1"/>
              <a:t>ejecuta</a:t>
            </a:r>
            <a:r>
              <a:rPr lang="en-US" dirty="0"/>
              <a:t> con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aumento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479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Requerimientos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61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Actores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482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579" y="0"/>
            <a:ext cx="10371221" cy="685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160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Task Matrix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81693B0-44D7-D449-A12B-8B5B77F09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32552"/>
            <a:ext cx="9497438" cy="306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913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 </a:t>
            </a:r>
            <a:r>
              <a:rPr lang="en-US" dirty="0" err="1"/>
              <a:t>Js</a:t>
            </a:r>
            <a:endParaRPr lang="en-US" dirty="0"/>
          </a:p>
          <a:p>
            <a:r>
              <a:rPr lang="en-US" dirty="0"/>
              <a:t>REST API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191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Landing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 </a:t>
            </a:r>
            <a:r>
              <a:rPr lang="en-US" dirty="0" err="1"/>
              <a:t>Js</a:t>
            </a:r>
            <a:endParaRPr lang="en-US" dirty="0"/>
          </a:p>
          <a:p>
            <a:r>
              <a:rPr lang="en-US" dirty="0" err="1"/>
              <a:t>Vue</a:t>
            </a:r>
            <a:r>
              <a:rPr lang="en-US" dirty="0"/>
              <a:t> </a:t>
            </a:r>
            <a:r>
              <a:rPr lang="en-US" dirty="0" err="1"/>
              <a:t>js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885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43</Words>
  <Application>Microsoft Macintosh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Crescendo  /krəˈSHenˌdō/ </vt:lpstr>
      <vt:lpstr>Crescendo</vt:lpstr>
      <vt:lpstr>Requerimientos</vt:lpstr>
      <vt:lpstr>Actores</vt:lpstr>
      <vt:lpstr>PowerPoint Presentation</vt:lpstr>
      <vt:lpstr>User Task Matrix</vt:lpstr>
      <vt:lpstr>Backend</vt:lpstr>
      <vt:lpstr>Landing Page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Crescendo App</dc:title>
  <dc:creator>u201516133 (Rivera Rivas, Franco Manuel)</dc:creator>
  <cp:lastModifiedBy>u20141a099 (Pantaleon Vara, Roosevelt)</cp:lastModifiedBy>
  <cp:revision>5</cp:revision>
  <dcterms:created xsi:type="dcterms:W3CDTF">2018-05-04T15:25:57Z</dcterms:created>
  <dcterms:modified xsi:type="dcterms:W3CDTF">2018-05-18T18:59:42Z</dcterms:modified>
</cp:coreProperties>
</file>