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740568"/>
          </a:xfrm>
        </p:spPr>
        <p:txBody>
          <a:bodyPr/>
          <a:lstStyle/>
          <a:p>
            <a:r>
              <a:rPr lang="en-US" dirty="0" smtClean="0"/>
              <a:t>Crescendo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238" y="4115644"/>
            <a:ext cx="8825658" cy="1876083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Franco Rivera</a:t>
            </a:r>
          </a:p>
          <a:p>
            <a:pPr algn="r"/>
            <a:r>
              <a:rPr lang="en-US" dirty="0" smtClean="0"/>
              <a:t>Oscar Medina</a:t>
            </a:r>
          </a:p>
          <a:p>
            <a:pPr algn="r"/>
            <a:r>
              <a:rPr lang="en-US" dirty="0" smtClean="0"/>
              <a:t>Diego </a:t>
            </a:r>
            <a:r>
              <a:rPr lang="en-US" dirty="0" err="1" smtClean="0"/>
              <a:t>Jara</a:t>
            </a:r>
            <a:endParaRPr lang="en-US" dirty="0" smtClean="0"/>
          </a:p>
          <a:p>
            <a:pPr algn="r"/>
            <a:r>
              <a:rPr lang="en-US" dirty="0" smtClean="0"/>
              <a:t>Roosevelt </a:t>
            </a:r>
            <a:r>
              <a:rPr lang="en-US" dirty="0" err="1" smtClean="0"/>
              <a:t>Pantale</a:t>
            </a:r>
            <a:r>
              <a:rPr lang="es-ES" dirty="0" err="1" smtClean="0"/>
              <a:t>ón</a:t>
            </a:r>
            <a:endParaRPr lang="es-ES" dirty="0" smtClean="0"/>
          </a:p>
          <a:p>
            <a:pPr algn="r"/>
            <a:r>
              <a:rPr lang="es-ES" dirty="0" smtClean="0"/>
              <a:t>Kevin Oré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2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Crescendo App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Crescendo App</dc:title>
  <dc:creator>u201516133 (Rivera Rivas, Franco Manuel)</dc:creator>
  <cp:lastModifiedBy>u201516133 (Rivera Rivas, Franco Manuel)</cp:lastModifiedBy>
  <cp:revision>1</cp:revision>
  <dcterms:created xsi:type="dcterms:W3CDTF">2018-04-30T13:22:33Z</dcterms:created>
  <dcterms:modified xsi:type="dcterms:W3CDTF">2018-04-30T13:23:57Z</dcterms:modified>
</cp:coreProperties>
</file>