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8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7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9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1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616E0-08AE-C749-BAF5-2D5EE30B7A15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95839"/>
            <a:ext cx="8825658" cy="1390149"/>
          </a:xfrm>
        </p:spPr>
        <p:txBody>
          <a:bodyPr/>
          <a:lstStyle/>
          <a:p>
            <a:r>
              <a:rPr lang="en-US" dirty="0" smtClean="0"/>
              <a:t>Crescendo </a:t>
            </a:r>
            <a:br>
              <a:rPr lang="en-US" dirty="0" smtClean="0"/>
            </a:br>
            <a:r>
              <a:rPr lang="en-US" sz="1800" i="1" dirty="0" smtClean="0"/>
              <a:t>/</a:t>
            </a:r>
            <a:r>
              <a:rPr lang="en-US" sz="1800" i="1" dirty="0" err="1" smtClean="0"/>
              <a:t>krə</a:t>
            </a:r>
            <a:r>
              <a:rPr lang="en-US" sz="1800" i="1" dirty="0" err="1"/>
              <a:t>ˈSHenˌdō</a:t>
            </a:r>
            <a:r>
              <a:rPr lang="en-US" sz="1800" i="1" dirty="0" smtClean="0"/>
              <a:t>/ </a:t>
            </a:r>
            <a:endParaRPr lang="en-US" sz="18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1431" y="2905717"/>
            <a:ext cx="3702795" cy="19603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Franco </a:t>
            </a:r>
            <a:r>
              <a:rPr lang="en-US" dirty="0"/>
              <a:t>R</a:t>
            </a:r>
            <a:r>
              <a:rPr lang="en-US" dirty="0" smtClean="0"/>
              <a:t>ivera</a:t>
            </a:r>
          </a:p>
          <a:p>
            <a:r>
              <a:rPr lang="en-US" dirty="0" smtClean="0"/>
              <a:t>Diego </a:t>
            </a:r>
            <a:r>
              <a:rPr lang="en-US" dirty="0" err="1" smtClean="0"/>
              <a:t>Jara</a:t>
            </a:r>
            <a:endParaRPr lang="en-US" dirty="0" smtClean="0"/>
          </a:p>
          <a:p>
            <a:r>
              <a:rPr lang="en-US" dirty="0" smtClean="0"/>
              <a:t>Oscar medina</a:t>
            </a:r>
          </a:p>
          <a:p>
            <a:r>
              <a:rPr lang="en-US" dirty="0" smtClean="0"/>
              <a:t>Kevin or</a:t>
            </a:r>
            <a:r>
              <a:rPr lang="es-ES" dirty="0" smtClean="0"/>
              <a:t>é</a:t>
            </a:r>
          </a:p>
          <a:p>
            <a:r>
              <a:rPr lang="es-ES" dirty="0" smtClean="0"/>
              <a:t>Roosevelt Pantaleón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8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Crescendo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Definicion</a:t>
            </a:r>
            <a:r>
              <a:rPr lang="en-US" dirty="0" smtClean="0"/>
              <a:t>:</a:t>
            </a:r>
          </a:p>
          <a:p>
            <a:r>
              <a:rPr lang="en-US" dirty="0"/>
              <a:t>Parte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composición</a:t>
            </a:r>
            <a:r>
              <a:rPr lang="en-US" dirty="0"/>
              <a:t> musical que se </a:t>
            </a:r>
            <a:r>
              <a:rPr lang="en-US" dirty="0" err="1"/>
              <a:t>ejecuta</a:t>
            </a:r>
            <a:r>
              <a:rPr lang="en-US" dirty="0"/>
              <a:t> con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aumento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7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Requerimientos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6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8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79" y="0"/>
            <a:ext cx="10371221" cy="685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6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1853248"/>
            <a:ext cx="8947150" cy="3835822"/>
          </a:xfrm>
        </p:spPr>
      </p:pic>
    </p:spTree>
    <p:extLst>
      <p:ext uri="{BB962C8B-B14F-4D97-AF65-F5344CB8AC3E}">
        <p14:creationId xmlns:p14="http://schemas.microsoft.com/office/powerpoint/2010/main" val="115891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REST API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9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8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40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Crescendo  /krəˈSHenˌdō/ </vt:lpstr>
      <vt:lpstr>Crescendo</vt:lpstr>
      <vt:lpstr>Requerimientos</vt:lpstr>
      <vt:lpstr>Actores</vt:lpstr>
      <vt:lpstr>PowerPoint Presentation</vt:lpstr>
      <vt:lpstr>PowerPoint Presentation</vt:lpstr>
      <vt:lpstr>PowerPoint Presentation</vt:lpstr>
      <vt:lpstr>Backend</vt:lpstr>
      <vt:lpstr>Landing Page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Crescendo App</dc:title>
  <dc:creator>u201516133 (Rivera Rivas, Franco Manuel)</dc:creator>
  <cp:lastModifiedBy>u201516133 (Rivera Rivas, Franco Manuel)</cp:lastModifiedBy>
  <cp:revision>3</cp:revision>
  <dcterms:created xsi:type="dcterms:W3CDTF">2018-05-04T15:25:57Z</dcterms:created>
  <dcterms:modified xsi:type="dcterms:W3CDTF">2018-05-04T15:47:15Z</dcterms:modified>
</cp:coreProperties>
</file>