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4" r:id="rId7"/>
    <p:sldId id="259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E8B9-3C22-A44B-B856-63AAA00C477B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42A8-6335-A049-8C73-58C3A64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6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7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59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5800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61" y="0"/>
            <a:ext cx="3838677" cy="6824316"/>
          </a:xfrm>
        </p:spPr>
      </p:pic>
    </p:spTree>
    <p:extLst>
      <p:ext uri="{BB962C8B-B14F-4D97-AF65-F5344CB8AC3E}">
        <p14:creationId xmlns:p14="http://schemas.microsoft.com/office/powerpoint/2010/main" val="4755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61" y="0"/>
            <a:ext cx="3838677" cy="6824316"/>
          </a:xfrm>
        </p:spPr>
      </p:pic>
    </p:spTree>
    <p:extLst>
      <p:ext uri="{BB962C8B-B14F-4D97-AF65-F5344CB8AC3E}">
        <p14:creationId xmlns:p14="http://schemas.microsoft.com/office/powerpoint/2010/main" val="8348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u201516133 (Rivera Rivas, Franco Manuel)</dc:creator>
  <cp:lastModifiedBy>u201516133 (Rivera Rivas, Franco Manuel)</cp:lastModifiedBy>
  <cp:revision>1</cp:revision>
  <dcterms:created xsi:type="dcterms:W3CDTF">2018-05-04T15:57:38Z</dcterms:created>
  <dcterms:modified xsi:type="dcterms:W3CDTF">2018-05-04T16:03:02Z</dcterms:modified>
</cp:coreProperties>
</file>