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A847CFC-816F-41D0-AAC0-9BF4FEBC753E}" type="datetimeFigureOut">
              <a:rPr lang="es-ES" smtClean="0"/>
              <a:t>06/07/2017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Venta de Productos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5402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entidades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7B875C0-B5EE-46D6-BBDF-09F1A4ED7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66" y="2119313"/>
            <a:ext cx="5351031" cy="3603625"/>
          </a:xfrm>
        </p:spPr>
      </p:pic>
    </p:spTree>
    <p:extLst>
      <p:ext uri="{BB962C8B-B14F-4D97-AF65-F5344CB8AC3E}">
        <p14:creationId xmlns:p14="http://schemas.microsoft.com/office/powerpoint/2010/main" val="135292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A03D2-0FFD-4732-8C98-14102FDE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secuencias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8DBC8A-C0A2-4F78-85F3-3C11C4306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06" y="2119313"/>
            <a:ext cx="5517351" cy="3603625"/>
          </a:xfrm>
        </p:spPr>
      </p:pic>
    </p:spTree>
    <p:extLst>
      <p:ext uri="{BB962C8B-B14F-4D97-AF65-F5344CB8AC3E}">
        <p14:creationId xmlns:p14="http://schemas.microsoft.com/office/powerpoint/2010/main" val="41799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3EE79-42FB-41CF-BAEA-EE3EB6A4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secuencias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A4E1D8-53C9-4BF6-9FBD-B2EA6E7F3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8" y="2119313"/>
            <a:ext cx="5651647" cy="3603625"/>
          </a:xfrm>
        </p:spPr>
      </p:pic>
    </p:spTree>
    <p:extLst>
      <p:ext uri="{BB962C8B-B14F-4D97-AF65-F5344CB8AC3E}">
        <p14:creationId xmlns:p14="http://schemas.microsoft.com/office/powerpoint/2010/main" val="248761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7AB59-5F53-490D-BB18-2DB7F4CF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secuencias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2695A9-79FB-4328-8A56-4ACB2BB5D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359290"/>
            <a:ext cx="6196013" cy="3123670"/>
          </a:xfrm>
        </p:spPr>
      </p:pic>
    </p:spTree>
    <p:extLst>
      <p:ext uri="{BB962C8B-B14F-4D97-AF65-F5344CB8AC3E}">
        <p14:creationId xmlns:p14="http://schemas.microsoft.com/office/powerpoint/2010/main" val="190463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2F600-53CE-48C8-9DA2-5B2CA2E4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secuencias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D0CF71-6486-402C-9525-E8D853D37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283099"/>
            <a:ext cx="6196013" cy="3276052"/>
          </a:xfrm>
        </p:spPr>
      </p:pic>
    </p:spTree>
    <p:extLst>
      <p:ext uri="{BB962C8B-B14F-4D97-AF65-F5344CB8AC3E}">
        <p14:creationId xmlns:p14="http://schemas.microsoft.com/office/powerpoint/2010/main" val="11087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Prototipos </a:t>
            </a:r>
            <a:br>
              <a:rPr lang="es-PE" dirty="0"/>
            </a:br>
            <a:endParaRPr lang="es-PE" dirty="0"/>
          </a:p>
        </p:txBody>
      </p:sp>
      <p:pic>
        <p:nvPicPr>
          <p:cNvPr id="4" name="3 Marcador de contenido" descr="C:\Users\PABLO\AppData\Local\Microsoft\Windows\INetCache\Content.Word\confirmacion de pago con tarjet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2070861" cy="36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 descr="C:\Users\PABLO\AppData\Local\Microsoft\Windows\INetCache\Content.Word\pago con tarje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14" y="1628800"/>
            <a:ext cx="2475865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6084168" y="1412776"/>
            <a:ext cx="1440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Estos prototipos muestran el avance que  tendríamos sobre las ventas y el pago , el interfaz que manejaría para la buena interacción con el usuario.</a:t>
            </a:r>
          </a:p>
        </p:txBody>
      </p:sp>
    </p:spTree>
    <p:extLst>
      <p:ext uri="{BB962C8B-B14F-4D97-AF65-F5344CB8AC3E}">
        <p14:creationId xmlns:p14="http://schemas.microsoft.com/office/powerpoint/2010/main" val="303743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Pruebas realizadas </a:t>
            </a:r>
            <a:br>
              <a:rPr lang="es-PE" dirty="0"/>
            </a:b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A6E2DF8-FD77-4F15-884B-D0D743D8D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93" y="2477886"/>
            <a:ext cx="5744377" cy="2886478"/>
          </a:xfrm>
        </p:spPr>
      </p:pic>
    </p:spTree>
    <p:extLst>
      <p:ext uri="{BB962C8B-B14F-4D97-AF65-F5344CB8AC3E}">
        <p14:creationId xmlns:p14="http://schemas.microsoft.com/office/powerpoint/2010/main" val="89931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908720"/>
            <a:ext cx="6965245" cy="1202485"/>
          </a:xfrm>
        </p:spPr>
        <p:txBody>
          <a:bodyPr>
            <a:normAutofit fontScale="90000"/>
          </a:bodyPr>
          <a:lstStyle/>
          <a:p>
            <a:pPr algn="l"/>
            <a:r>
              <a:rPr lang="es-PE" dirty="0"/>
              <a:t>Conclusiones </a:t>
            </a:r>
            <a:br>
              <a:rPr lang="es-PE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creación del sistema de ventas beneficiaria al buen avance acerca el estilo de compras que tendría normalmente un usuario promedio, ayudando que la utilización de un Smartphone sea muy beneficioso y mas importante al momento de detallar los aspectos de la compra.</a:t>
            </a:r>
          </a:p>
        </p:txBody>
      </p:sp>
    </p:spTree>
    <p:extLst>
      <p:ext uri="{BB962C8B-B14F-4D97-AF65-F5344CB8AC3E}">
        <p14:creationId xmlns:p14="http://schemas.microsoft.com/office/powerpoint/2010/main" val="42857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Tema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Enfocamos nuestro proyecto en ofrecerle al usuario una forma de adquirir un producto que puede obtener en un supermercado de una manera más práctica, rápida y sencilla, haciendo uso de un aplicativo móvil que le muestre las diferentes variedades de productos desde la comodidad de su hogar, recopilando la información, de cada producto a vender, necesaria para mejorar la experiencia del usuario.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829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Objetivos  y Alcances </a:t>
            </a:r>
            <a:br>
              <a:rPr lang="es-PE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objetivo es que la facilidad del usuario al tener una orden y así poder dar una mayor productividad al tiempo del usuario.</a:t>
            </a:r>
          </a:p>
          <a:p>
            <a:r>
              <a:rPr lang="es-PE" dirty="0"/>
              <a:t>El mayor alcance es del poder dar al usuario y establecer pautas para el un buen desarrollo de compras.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480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 de uso </a:t>
            </a: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255242"/>
            <a:ext cx="6196013" cy="33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7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actividades</a:t>
            </a:r>
          </a:p>
        </p:txBody>
      </p:sp>
      <p:pic>
        <p:nvPicPr>
          <p:cNvPr id="4" name="image3.png" descr="Diagrama de Actividades.png"/>
          <p:cNvPicPr>
            <a:picLocks noGrp="1"/>
          </p:cNvPicPr>
          <p:nvPr>
            <p:ph idx="1"/>
          </p:nvPr>
        </p:nvPicPr>
        <p:blipFill rotWithShape="1">
          <a:blip r:embed="rId2"/>
          <a:srcRect l="-331" t="323" r="1828" b="14424"/>
          <a:stretch/>
        </p:blipFill>
        <p:spPr bwMode="auto">
          <a:xfrm>
            <a:off x="1187624" y="1988840"/>
            <a:ext cx="6616080" cy="3816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433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Requerimientos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8" t="24053" r="31060" b="8333"/>
          <a:stretch/>
        </p:blipFill>
        <p:spPr bwMode="auto">
          <a:xfrm>
            <a:off x="1619672" y="1988840"/>
            <a:ext cx="534125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4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1706" r="31059" b="68453"/>
          <a:stretch/>
        </p:blipFill>
        <p:spPr bwMode="auto">
          <a:xfrm>
            <a:off x="1259632" y="-218666"/>
            <a:ext cx="5312229" cy="194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16761" r="30195" b="9376"/>
          <a:stretch/>
        </p:blipFill>
        <p:spPr bwMode="auto">
          <a:xfrm>
            <a:off x="1259632" y="1700808"/>
            <a:ext cx="5403273" cy="540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26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clases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FBF3444-C3C8-44DE-A74A-894F23284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80" y="2119313"/>
            <a:ext cx="5825602" cy="3603625"/>
          </a:xfrm>
        </p:spPr>
      </p:pic>
    </p:spTree>
    <p:extLst>
      <p:ext uri="{BB962C8B-B14F-4D97-AF65-F5344CB8AC3E}">
        <p14:creationId xmlns:p14="http://schemas.microsoft.com/office/powerpoint/2010/main" val="384823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objetos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EC425CA-3282-4EA9-BCC2-58B34056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332969"/>
            <a:ext cx="6196013" cy="3176313"/>
          </a:xfrm>
        </p:spPr>
      </p:pic>
    </p:spTree>
    <p:extLst>
      <p:ext uri="{BB962C8B-B14F-4D97-AF65-F5344CB8AC3E}">
        <p14:creationId xmlns:p14="http://schemas.microsoft.com/office/powerpoint/2010/main" val="410485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406</TotalTime>
  <Words>222</Words>
  <Application>Microsoft Office PowerPoint</Application>
  <PresentationFormat>Presentación en pantalla (4:3)</PresentationFormat>
  <Paragraphs>21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Brush Script MT</vt:lpstr>
      <vt:lpstr>Constantia</vt:lpstr>
      <vt:lpstr>Franklin Gothic Book</vt:lpstr>
      <vt:lpstr>Rage Italic</vt:lpstr>
      <vt:lpstr>Chincheta</vt:lpstr>
      <vt:lpstr>Venta de Productos </vt:lpstr>
      <vt:lpstr>Tema</vt:lpstr>
      <vt:lpstr>Objetivos  y Alcances  </vt:lpstr>
      <vt:lpstr>Caso de uso </vt:lpstr>
      <vt:lpstr>Diagrama de actividades</vt:lpstr>
      <vt:lpstr>Requerimientos </vt:lpstr>
      <vt:lpstr>Presentación de PowerPoint</vt:lpstr>
      <vt:lpstr>Diagrama de clases </vt:lpstr>
      <vt:lpstr>Diagrama de objetos </vt:lpstr>
      <vt:lpstr>Diagrama de entidades</vt:lpstr>
      <vt:lpstr>Diagrama de secuencias</vt:lpstr>
      <vt:lpstr>Diagrama de secuencias</vt:lpstr>
      <vt:lpstr>Diagrama de secuencias</vt:lpstr>
      <vt:lpstr>Diagrama de secuencias</vt:lpstr>
      <vt:lpstr>Prototipos  </vt:lpstr>
      <vt:lpstr>Pruebas realizadas  </vt:lpstr>
      <vt:lpstr>Conclusiones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 de Productos</dc:title>
  <dc:creator>CECILIA</dc:creator>
  <cp:lastModifiedBy>Gonzalo Cirilo</cp:lastModifiedBy>
  <cp:revision>8</cp:revision>
  <dcterms:created xsi:type="dcterms:W3CDTF">2017-07-05T20:31:16Z</dcterms:created>
  <dcterms:modified xsi:type="dcterms:W3CDTF">2017-07-06T16:35:02Z</dcterms:modified>
</cp:coreProperties>
</file>