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06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Rectángulo redondeado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0" name="19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389A8A-D3AF-4260-B8EB-59FAF1418F8B}" type="datetimeFigureOut">
              <a:rPr lang="es-PE" smtClean="0"/>
              <a:t>27/04/2017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C18C44-C539-4E75-8AE5-1F7A8383E9D1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389A8A-D3AF-4260-B8EB-59FAF1418F8B}" type="datetimeFigureOut">
              <a:rPr lang="es-PE" smtClean="0"/>
              <a:t>27/04/2017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C18C44-C539-4E75-8AE5-1F7A8383E9D1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389A8A-D3AF-4260-B8EB-59FAF1418F8B}" type="datetimeFigureOut">
              <a:rPr lang="es-PE" smtClean="0"/>
              <a:t>27/04/2017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C18C44-C539-4E75-8AE5-1F7A8383E9D1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389A8A-D3AF-4260-B8EB-59FAF1418F8B}" type="datetimeFigureOut">
              <a:rPr lang="es-PE" smtClean="0"/>
              <a:t>27/04/2017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C18C44-C539-4E75-8AE5-1F7A8383E9D1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 redondeado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389A8A-D3AF-4260-B8EB-59FAF1418F8B}" type="datetimeFigureOut">
              <a:rPr lang="es-PE" smtClean="0"/>
              <a:t>27/04/2017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C18C44-C539-4E75-8AE5-1F7A8383E9D1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389A8A-D3AF-4260-B8EB-59FAF1418F8B}" type="datetimeFigureOut">
              <a:rPr lang="es-PE" smtClean="0"/>
              <a:t>27/04/2017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C18C44-C539-4E75-8AE5-1F7A8383E9D1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389A8A-D3AF-4260-B8EB-59FAF1418F8B}" type="datetimeFigureOut">
              <a:rPr lang="es-PE" smtClean="0"/>
              <a:t>27/04/2017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C18C44-C539-4E75-8AE5-1F7A8383E9D1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389A8A-D3AF-4260-B8EB-59FAF1418F8B}" type="datetimeFigureOut">
              <a:rPr lang="es-PE" smtClean="0"/>
              <a:t>27/04/2017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C18C44-C539-4E75-8AE5-1F7A8383E9D1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389A8A-D3AF-4260-B8EB-59FAF1418F8B}" type="datetimeFigureOut">
              <a:rPr lang="es-PE" smtClean="0"/>
              <a:t>27/04/2017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C18C44-C539-4E75-8AE5-1F7A8383E9D1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389A8A-D3AF-4260-B8EB-59FAF1418F8B}" type="datetimeFigureOut">
              <a:rPr lang="es-PE" smtClean="0"/>
              <a:t>27/04/2017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C18C44-C539-4E75-8AE5-1F7A8383E9D1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dondear rectángulo de esquina sencilla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389A8A-D3AF-4260-B8EB-59FAF1418F8B}" type="datetimeFigureOut">
              <a:rPr lang="es-PE" smtClean="0"/>
              <a:t>27/04/2017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C18C44-C539-4E75-8AE5-1F7A8383E9D1}" type="slidenum">
              <a:rPr lang="es-PE" smtClean="0"/>
              <a:t>‹Nº›</a:t>
            </a:fld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 redondeado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12 Marcador de título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5389A8A-D3AF-4260-B8EB-59FAF1418F8B}" type="datetimeFigureOut">
              <a:rPr lang="es-PE" smtClean="0"/>
              <a:t>27/04/2017</a:t>
            </a:fld>
            <a:endParaRPr lang="es-PE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CC18C44-C539-4E75-8AE5-1F7A8383E9D1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46647"/>
          </a:xfrm>
        </p:spPr>
        <p:txBody>
          <a:bodyPr/>
          <a:lstStyle/>
          <a:p>
            <a:r>
              <a:rPr lang="es-PE" u="sng" dirty="0" smtClean="0"/>
              <a:t>Ventas</a:t>
            </a:r>
            <a:r>
              <a:rPr lang="es-PE" dirty="0" smtClean="0"/>
              <a:t> </a:t>
            </a:r>
            <a:r>
              <a:rPr lang="es-PE" dirty="0" smtClean="0"/>
              <a:t>de productos alimenticios 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4581128"/>
            <a:ext cx="7772400" cy="914400"/>
          </a:xfrm>
        </p:spPr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36656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Vision</a:t>
            </a: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Nuestro grupo esta interesado en tratar que la interacción del usuario al realizar un compra alimenticia sea mucha mas ágil y efectiva que al momento de realizar una compra en un </a:t>
            </a:r>
            <a:r>
              <a:rPr lang="es-PE" dirty="0" smtClean="0"/>
              <a:t>mercado.</a:t>
            </a:r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67689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836712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s-PE" dirty="0"/>
              <a:t>Misión </a:t>
            </a:r>
            <a:br>
              <a:rPr lang="es-PE" dirty="0"/>
            </a:b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908720"/>
            <a:ext cx="8183880" cy="4187952"/>
          </a:xfrm>
        </p:spPr>
        <p:txBody>
          <a:bodyPr/>
          <a:lstStyle/>
          <a:p>
            <a:r>
              <a:rPr lang="es-PE" dirty="0" smtClean="0"/>
              <a:t>Nuestro trabajo y nuestros requerimientos empleados se enfocan en facilitar al usuario una manera sencilla de </a:t>
            </a:r>
            <a:r>
              <a:rPr lang="es-PE" dirty="0" smtClean="0"/>
              <a:t>comprar y vender productos </a:t>
            </a:r>
            <a:r>
              <a:rPr lang="es-PE" dirty="0" smtClean="0"/>
              <a:t>alimenticios sin necesidad de </a:t>
            </a:r>
            <a:r>
              <a:rPr lang="es-PE" dirty="0" smtClean="0"/>
              <a:t>recorrer el  </a:t>
            </a:r>
            <a:r>
              <a:rPr lang="es-PE" dirty="0"/>
              <a:t>mercado en </a:t>
            </a:r>
            <a:r>
              <a:rPr lang="es-PE" dirty="0" smtClean="0"/>
              <a:t>donde el usuario tendrá la facilidad de realizar compras por medio de su hogar.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5100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Requerimientos 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PE" sz="1600" dirty="0"/>
              <a:t>Hacer Pedido de Productos guardando la fecha de realización y cantidad de </a:t>
            </a:r>
            <a:r>
              <a:rPr lang="es-PE" sz="1600" dirty="0" smtClean="0"/>
              <a:t>productos</a:t>
            </a:r>
          </a:p>
          <a:p>
            <a:r>
              <a:rPr lang="es-PE" sz="1600" dirty="0"/>
              <a:t>Cancelar pedido de </a:t>
            </a:r>
            <a:r>
              <a:rPr lang="es-PE" sz="1600" dirty="0" smtClean="0"/>
              <a:t>productos</a:t>
            </a:r>
          </a:p>
          <a:p>
            <a:r>
              <a:rPr lang="es-PE" sz="1600" dirty="0"/>
              <a:t>Crear </a:t>
            </a:r>
            <a:r>
              <a:rPr lang="es-PE" sz="1600" dirty="0" err="1"/>
              <a:t>Bundles</a:t>
            </a:r>
            <a:r>
              <a:rPr lang="es-PE" sz="1600" dirty="0"/>
              <a:t> de </a:t>
            </a:r>
            <a:r>
              <a:rPr lang="es-PE" sz="1600" dirty="0" smtClean="0"/>
              <a:t>Productos</a:t>
            </a:r>
          </a:p>
          <a:p>
            <a:r>
              <a:rPr lang="es-PE" sz="1600" dirty="0"/>
              <a:t>Facturar Los </a:t>
            </a:r>
            <a:r>
              <a:rPr lang="es-PE" sz="1600" dirty="0" err="1" smtClean="0"/>
              <a:t>Bundles</a:t>
            </a:r>
            <a:endParaRPr lang="es-PE" sz="1600" dirty="0" smtClean="0"/>
          </a:p>
          <a:p>
            <a:r>
              <a:rPr lang="es-PE" sz="1600" dirty="0"/>
              <a:t>Ofrecer </a:t>
            </a:r>
            <a:r>
              <a:rPr lang="es-PE" sz="1600" dirty="0" err="1" smtClean="0"/>
              <a:t>credito</a:t>
            </a:r>
            <a:endParaRPr lang="es-PE" sz="1600" dirty="0" smtClean="0"/>
          </a:p>
          <a:p>
            <a:r>
              <a:rPr lang="es-PE" sz="1600" dirty="0" err="1"/>
              <a:t>Administracion</a:t>
            </a:r>
            <a:r>
              <a:rPr lang="es-PE" sz="1600" dirty="0"/>
              <a:t> de Sistema de </a:t>
            </a:r>
            <a:r>
              <a:rPr lang="es-PE" sz="1600" dirty="0" smtClean="0"/>
              <a:t>Recompensa</a:t>
            </a:r>
          </a:p>
          <a:p>
            <a:r>
              <a:rPr lang="es-PE" sz="1600" dirty="0"/>
              <a:t>Pagar al </a:t>
            </a:r>
            <a:r>
              <a:rPr lang="es-PE" sz="1600" dirty="0" smtClean="0"/>
              <a:t>Contado</a:t>
            </a:r>
          </a:p>
          <a:p>
            <a:r>
              <a:rPr lang="es-PE" sz="1600" dirty="0"/>
              <a:t>Ofrecer </a:t>
            </a:r>
            <a:r>
              <a:rPr lang="es-PE" sz="1600" dirty="0" smtClean="0"/>
              <a:t>Yapa</a:t>
            </a:r>
          </a:p>
          <a:p>
            <a:r>
              <a:rPr lang="es-PE" sz="1600" dirty="0"/>
              <a:t>Separar por </a:t>
            </a:r>
            <a:r>
              <a:rPr lang="es-PE" sz="1600" dirty="0" err="1"/>
              <a:t>Categorias</a:t>
            </a:r>
            <a:r>
              <a:rPr lang="es-PE" sz="1600" dirty="0"/>
              <a:t> (Verduras, Frutas, Pollo, carne</a:t>
            </a:r>
            <a:r>
              <a:rPr lang="es-PE" sz="1600" dirty="0" smtClean="0"/>
              <a:t>)</a:t>
            </a:r>
          </a:p>
          <a:p>
            <a:r>
              <a:rPr lang="es-PE" sz="1600" dirty="0"/>
              <a:t>Permitir cambiar de precios </a:t>
            </a:r>
            <a:r>
              <a:rPr lang="es-PE" sz="1600" dirty="0" err="1" smtClean="0"/>
              <a:t>costantemente</a:t>
            </a:r>
            <a:endParaRPr lang="es-PE" sz="1600" dirty="0" smtClean="0"/>
          </a:p>
          <a:p>
            <a:r>
              <a:rPr lang="es-PE" sz="1600" dirty="0"/>
              <a:t>Permitir ordenar sin crear </a:t>
            </a:r>
            <a:r>
              <a:rPr lang="es-PE" sz="1600" dirty="0" smtClean="0"/>
              <a:t>usuario</a:t>
            </a:r>
          </a:p>
          <a:p>
            <a:r>
              <a:rPr lang="es-PE" sz="1600" dirty="0"/>
              <a:t>Mostrar Ordenes pedidas por </a:t>
            </a:r>
            <a:r>
              <a:rPr lang="es-PE" sz="1600" dirty="0" smtClean="0"/>
              <a:t>usuario</a:t>
            </a:r>
          </a:p>
          <a:p>
            <a:r>
              <a:rPr lang="es-PE" sz="1600" dirty="0"/>
              <a:t>Mostrar ordenes recibidas por </a:t>
            </a:r>
            <a:r>
              <a:rPr lang="es-PE" sz="1600" dirty="0" smtClean="0"/>
              <a:t>vendedor</a:t>
            </a:r>
          </a:p>
          <a:p>
            <a:r>
              <a:rPr lang="es-PE" sz="1600" dirty="0"/>
              <a:t>Analizar </a:t>
            </a:r>
            <a:r>
              <a:rPr lang="es-PE" sz="1600" dirty="0" err="1"/>
              <a:t>restock</a:t>
            </a:r>
            <a:r>
              <a:rPr lang="es-PE" sz="1600" dirty="0"/>
              <a:t> de productos por </a:t>
            </a:r>
            <a:r>
              <a:rPr lang="es-PE" sz="1600" dirty="0" smtClean="0"/>
              <a:t>vendedor</a:t>
            </a:r>
          </a:p>
          <a:p>
            <a:r>
              <a:rPr lang="es-PE" sz="1600" dirty="0"/>
              <a:t>Permitir generar listas de compra (cada vez que se acaba algo lo agregas</a:t>
            </a:r>
            <a:r>
              <a:rPr lang="es-PE" sz="1600" dirty="0" smtClean="0"/>
              <a:t>)</a:t>
            </a:r>
          </a:p>
          <a:p>
            <a:r>
              <a:rPr lang="es-PE" sz="1600" dirty="0"/>
              <a:t>Permitir prohibir usuarios de pedir en una </a:t>
            </a:r>
            <a:r>
              <a:rPr lang="es-PE" sz="1600" dirty="0" smtClean="0"/>
              <a:t>Empresa</a:t>
            </a:r>
          </a:p>
          <a:p>
            <a:r>
              <a:rPr lang="es-PE" sz="1600" dirty="0"/>
              <a:t>El sistema debe permitir que un usuario pueda tener más de un </a:t>
            </a:r>
            <a:r>
              <a:rPr lang="es-PE" sz="1600" dirty="0" err="1"/>
              <a:t>bundle</a:t>
            </a:r>
            <a:r>
              <a:rPr lang="es-PE" sz="1600" dirty="0"/>
              <a:t> en el </a:t>
            </a:r>
            <a:r>
              <a:rPr lang="es-PE" sz="1600" dirty="0" smtClean="0"/>
              <a:t>carrito</a:t>
            </a:r>
          </a:p>
          <a:p>
            <a:r>
              <a:rPr lang="es-PE" sz="1600" dirty="0"/>
              <a:t>Permitir que el vendedor maneje la lista de ordenes que le </a:t>
            </a:r>
            <a:r>
              <a:rPr lang="es-PE" sz="1600" dirty="0" smtClean="0"/>
              <a:t>corresponden</a:t>
            </a:r>
          </a:p>
          <a:p>
            <a:r>
              <a:rPr lang="es-PE" sz="1600" dirty="0"/>
              <a:t>Una </a:t>
            </a:r>
            <a:r>
              <a:rPr lang="es-PE" sz="1600" dirty="0" err="1"/>
              <a:t>bundle</a:t>
            </a:r>
            <a:r>
              <a:rPr lang="es-PE" sz="1600" dirty="0"/>
              <a:t> sin pagar puede ingresar al sistema con el estatus "pago pendiente"</a:t>
            </a:r>
            <a:endParaRPr lang="es-PE" sz="1600" dirty="0" smtClean="0"/>
          </a:p>
          <a:p>
            <a:endParaRPr lang="es-PE" sz="1600" dirty="0"/>
          </a:p>
          <a:p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125505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Requerimientos parte 2 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914872"/>
          </a:xfrm>
        </p:spPr>
        <p:txBody>
          <a:bodyPr>
            <a:normAutofit lnSpcReduction="10000"/>
          </a:bodyPr>
          <a:lstStyle/>
          <a:p>
            <a:r>
              <a:rPr lang="es-PE" sz="1200" dirty="0"/>
              <a:t>Rating de </a:t>
            </a:r>
            <a:r>
              <a:rPr lang="es-PE" sz="1200" dirty="0" smtClean="0"/>
              <a:t>Usuario</a:t>
            </a:r>
          </a:p>
          <a:p>
            <a:r>
              <a:rPr lang="es-PE" sz="1200" dirty="0"/>
              <a:t>Rating de </a:t>
            </a:r>
            <a:r>
              <a:rPr lang="es-PE" sz="1200" dirty="0" smtClean="0"/>
              <a:t>Vendedor</a:t>
            </a:r>
          </a:p>
          <a:p>
            <a:r>
              <a:rPr lang="es-PE" sz="1200" dirty="0"/>
              <a:t>Tiempo de </a:t>
            </a:r>
            <a:r>
              <a:rPr lang="es-PE" sz="1200" dirty="0" smtClean="0"/>
              <a:t>Atención </a:t>
            </a:r>
            <a:r>
              <a:rPr lang="es-PE" sz="1200" dirty="0"/>
              <a:t>del </a:t>
            </a:r>
            <a:r>
              <a:rPr lang="es-PE" sz="1200" dirty="0" smtClean="0"/>
              <a:t>producto</a:t>
            </a:r>
            <a:endParaRPr lang="es-PE" dirty="0"/>
          </a:p>
          <a:p>
            <a:r>
              <a:rPr lang="es-PE" sz="1200" dirty="0"/>
              <a:t>Notificar al usuario cuando su orden este </a:t>
            </a:r>
            <a:r>
              <a:rPr lang="es-PE" sz="1200" dirty="0" smtClean="0"/>
              <a:t>lista</a:t>
            </a:r>
          </a:p>
          <a:p>
            <a:r>
              <a:rPr lang="es-PE" sz="1200" dirty="0"/>
              <a:t>Pagar con Tarjeta (desde la misma web</a:t>
            </a:r>
            <a:r>
              <a:rPr lang="es-PE" sz="1200" dirty="0" smtClean="0"/>
              <a:t>)</a:t>
            </a:r>
          </a:p>
          <a:p>
            <a:r>
              <a:rPr lang="es-PE" sz="1200" dirty="0"/>
              <a:t>Crear prioridad en la lista de ordenes de acuerdo al tiempo de los </a:t>
            </a:r>
            <a:r>
              <a:rPr lang="es-PE" sz="1200" dirty="0" smtClean="0"/>
              <a:t>pedidos</a:t>
            </a:r>
          </a:p>
          <a:p>
            <a:r>
              <a:rPr lang="es-PE" sz="1200" dirty="0"/>
              <a:t>Separar por </a:t>
            </a:r>
            <a:r>
              <a:rPr lang="es-PE" sz="1200" dirty="0" smtClean="0"/>
              <a:t>vendedor</a:t>
            </a:r>
          </a:p>
          <a:p>
            <a:r>
              <a:rPr lang="es-PE" sz="1200" dirty="0"/>
              <a:t>Actualizar el stock cuando un </a:t>
            </a:r>
            <a:r>
              <a:rPr lang="es-PE" sz="1200" dirty="0" smtClean="0"/>
              <a:t>producto </a:t>
            </a:r>
            <a:r>
              <a:rPr lang="es-PE" sz="1200" dirty="0"/>
              <a:t>excede la fecha de </a:t>
            </a:r>
            <a:r>
              <a:rPr lang="es-PE" sz="1200" dirty="0" smtClean="0"/>
              <a:t>vencimiento</a:t>
            </a:r>
          </a:p>
          <a:p>
            <a:r>
              <a:rPr lang="es-PE" sz="1200" dirty="0"/>
              <a:t>Al ingresar un producto al sistema se </a:t>
            </a:r>
            <a:r>
              <a:rPr lang="es-PE" sz="1200" dirty="0" smtClean="0"/>
              <a:t>guardara </a:t>
            </a:r>
            <a:r>
              <a:rPr lang="es-PE" sz="1200" dirty="0"/>
              <a:t>un </a:t>
            </a:r>
            <a:r>
              <a:rPr lang="es-PE" sz="1200" dirty="0" smtClean="0"/>
              <a:t>código único </a:t>
            </a:r>
            <a:r>
              <a:rPr lang="es-PE" sz="1200" dirty="0"/>
              <a:t>para el sistema además de sus datos </a:t>
            </a:r>
            <a:r>
              <a:rPr lang="es-PE" sz="1200" dirty="0" smtClean="0"/>
              <a:t>generales</a:t>
            </a:r>
          </a:p>
          <a:p>
            <a:r>
              <a:rPr lang="es-PE" sz="1200" dirty="0"/>
              <a:t>Mostrar precios mas bajos del </a:t>
            </a:r>
            <a:r>
              <a:rPr lang="es-PE" sz="1200" dirty="0" smtClean="0"/>
              <a:t>día </a:t>
            </a:r>
            <a:r>
              <a:rPr lang="es-PE" sz="1200" dirty="0"/>
              <a:t>(</a:t>
            </a:r>
            <a:r>
              <a:rPr lang="es-PE" sz="1200" dirty="0" err="1"/>
              <a:t>Highlights</a:t>
            </a:r>
            <a:r>
              <a:rPr lang="es-PE" sz="1200" dirty="0" smtClean="0"/>
              <a:t>)</a:t>
            </a:r>
          </a:p>
          <a:p>
            <a:r>
              <a:rPr lang="es-PE" sz="1200" dirty="0"/>
              <a:t>Generar un reporte mensual de los productos ingresados, vendidos y dañados </a:t>
            </a:r>
            <a:endParaRPr lang="es-PE" sz="1200" dirty="0" smtClean="0"/>
          </a:p>
          <a:p>
            <a:r>
              <a:rPr lang="es-PE" sz="1200" dirty="0" err="1"/>
              <a:t>Permitr</a:t>
            </a:r>
            <a:r>
              <a:rPr lang="es-PE" sz="1200" dirty="0"/>
              <a:t> una </a:t>
            </a:r>
            <a:r>
              <a:rPr lang="es-PE" sz="1200" dirty="0" smtClean="0"/>
              <a:t>opción </a:t>
            </a:r>
            <a:r>
              <a:rPr lang="es-PE" sz="1200" dirty="0"/>
              <a:t>de comentarios en los productos no empaquetados para que el consumidor indique la </a:t>
            </a:r>
            <a:r>
              <a:rPr lang="es-PE" sz="1200" dirty="0" smtClean="0"/>
              <a:t>característica </a:t>
            </a:r>
            <a:r>
              <a:rPr lang="es-PE" sz="1200" dirty="0"/>
              <a:t>de los productos que quiere </a:t>
            </a:r>
            <a:r>
              <a:rPr lang="es-PE" sz="1200" dirty="0" smtClean="0"/>
              <a:t>comprar</a:t>
            </a:r>
          </a:p>
          <a:p>
            <a:r>
              <a:rPr lang="es-PE" sz="1200" dirty="0"/>
              <a:t>Permitir al usuario guardar un </a:t>
            </a:r>
            <a:r>
              <a:rPr lang="es-PE" sz="1200" dirty="0" err="1"/>
              <a:t>Bundle</a:t>
            </a:r>
            <a:r>
              <a:rPr lang="es-PE" sz="1200" dirty="0"/>
              <a:t> de </a:t>
            </a:r>
            <a:r>
              <a:rPr lang="es-PE" sz="1200" dirty="0" smtClean="0"/>
              <a:t>preferencia</a:t>
            </a:r>
          </a:p>
          <a:p>
            <a:r>
              <a:rPr lang="es-PE" sz="1200" dirty="0"/>
              <a:t>Generar una lista de productos más vendidos por categoría para la página </a:t>
            </a:r>
            <a:r>
              <a:rPr lang="es-PE" sz="1200" dirty="0" smtClean="0"/>
              <a:t>principal</a:t>
            </a:r>
          </a:p>
          <a:p>
            <a:r>
              <a:rPr lang="es-PE" sz="1200" dirty="0"/>
              <a:t>Los productos de un </a:t>
            </a:r>
            <a:r>
              <a:rPr lang="es-PE" sz="1200" dirty="0" err="1"/>
              <a:t>Bundle</a:t>
            </a:r>
            <a:r>
              <a:rPr lang="es-PE" sz="1200" dirty="0"/>
              <a:t> solo deben de pertenecer a un </a:t>
            </a:r>
            <a:r>
              <a:rPr lang="es-PE" sz="1200" dirty="0" smtClean="0"/>
              <a:t>vendedor</a:t>
            </a:r>
          </a:p>
          <a:p>
            <a:r>
              <a:rPr lang="es-PE" sz="1200" dirty="0"/>
              <a:t>El vendedor puede crear </a:t>
            </a:r>
            <a:r>
              <a:rPr lang="es-PE" sz="1200" dirty="0" err="1"/>
              <a:t>Bundles</a:t>
            </a:r>
            <a:r>
              <a:rPr lang="es-PE" sz="1200" dirty="0"/>
              <a:t>  que se mostraran en su (perfil/pagina/sección) </a:t>
            </a:r>
            <a:r>
              <a:rPr lang="es-PE" sz="1200" dirty="0" err="1"/>
              <a:t>max</a:t>
            </a:r>
            <a:r>
              <a:rPr lang="es-PE" sz="1200" dirty="0"/>
              <a:t> 3</a:t>
            </a:r>
            <a:r>
              <a:rPr lang="es-PE" sz="1200" dirty="0" smtClean="0"/>
              <a:t>.</a:t>
            </a:r>
          </a:p>
          <a:p>
            <a:r>
              <a:rPr lang="es-PE" sz="1200" dirty="0"/>
              <a:t>Eliminar un </a:t>
            </a:r>
            <a:r>
              <a:rPr lang="es-PE" sz="1200" dirty="0" err="1"/>
              <a:t>item</a:t>
            </a:r>
            <a:r>
              <a:rPr lang="es-PE" sz="1200" dirty="0"/>
              <a:t> de un </a:t>
            </a:r>
            <a:r>
              <a:rPr lang="es-PE" sz="1200" dirty="0" err="1"/>
              <a:t>bundle</a:t>
            </a:r>
            <a:r>
              <a:rPr lang="es-PE" sz="1200" dirty="0"/>
              <a:t> que fue creado por el mismo </a:t>
            </a:r>
            <a:r>
              <a:rPr lang="es-PE" sz="1200" dirty="0" smtClean="0"/>
              <a:t>cliente</a:t>
            </a:r>
          </a:p>
          <a:p>
            <a:r>
              <a:rPr lang="es-PE" sz="1200" dirty="0"/>
              <a:t> Notificar cuando un producto este nuevamente en </a:t>
            </a:r>
            <a:r>
              <a:rPr lang="es-PE" sz="1200" dirty="0" smtClean="0"/>
              <a:t>stock</a:t>
            </a:r>
          </a:p>
          <a:p>
            <a:r>
              <a:rPr lang="es-PE" sz="1200" dirty="0"/>
              <a:t>Mostrar una hora aproximada de recojo cuando la orden sea ingresada (max.1 horas?). Si un pedido ingresa con un tiempo disponible de despacho menor al </a:t>
            </a:r>
            <a:r>
              <a:rPr lang="es-PE" sz="1200" dirty="0" err="1"/>
              <a:t>maximo</a:t>
            </a:r>
            <a:r>
              <a:rPr lang="es-PE" sz="1200" dirty="0"/>
              <a:t>, se asigna la hora de apertura del local al siguiente </a:t>
            </a:r>
            <a:r>
              <a:rPr lang="es-PE" sz="1200" dirty="0" err="1"/>
              <a:t>dia</a:t>
            </a:r>
            <a:endParaRPr lang="es-PE" sz="1200" dirty="0" smtClean="0"/>
          </a:p>
          <a:p>
            <a:endParaRPr lang="es-PE" sz="1200" dirty="0" smtClean="0"/>
          </a:p>
          <a:p>
            <a:endParaRPr lang="es-PE" sz="1200" dirty="0" smtClean="0"/>
          </a:p>
          <a:p>
            <a:endParaRPr lang="es-PE" sz="1200" dirty="0" smtClean="0"/>
          </a:p>
        </p:txBody>
      </p:sp>
    </p:spTree>
    <p:extLst>
      <p:ext uri="{BB962C8B-B14F-4D97-AF65-F5344CB8AC3E}">
        <p14:creationId xmlns:p14="http://schemas.microsoft.com/office/powerpoint/2010/main" val="609550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Requerimientos adicionales 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Permitir </a:t>
            </a:r>
            <a:r>
              <a:rPr lang="es-PE" dirty="0" smtClean="0"/>
              <a:t>borrar </a:t>
            </a:r>
            <a:r>
              <a:rPr lang="es-PE" dirty="0"/>
              <a:t>el historial de </a:t>
            </a:r>
            <a:r>
              <a:rPr lang="es-PE" dirty="0" smtClean="0"/>
              <a:t>compras</a:t>
            </a:r>
          </a:p>
          <a:p>
            <a:r>
              <a:rPr lang="es-PE" dirty="0"/>
              <a:t>Si un pedido en estatus de "pago pendiente" no es recogido dentro de tres días se elimina la orden y los productos regresan a stock</a:t>
            </a:r>
          </a:p>
        </p:txBody>
      </p:sp>
    </p:spTree>
    <p:extLst>
      <p:ext uri="{BB962C8B-B14F-4D97-AF65-F5344CB8AC3E}">
        <p14:creationId xmlns:p14="http://schemas.microsoft.com/office/powerpoint/2010/main" val="1472143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64</TotalTime>
  <Words>491</Words>
  <Application>Microsoft Office PowerPoint</Application>
  <PresentationFormat>Presentación en pantalla (4:3)</PresentationFormat>
  <Paragraphs>49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Aspecto</vt:lpstr>
      <vt:lpstr>Ventas de productos alimenticios </vt:lpstr>
      <vt:lpstr>Vision </vt:lpstr>
      <vt:lpstr>Misión   </vt:lpstr>
      <vt:lpstr>Requerimientos </vt:lpstr>
      <vt:lpstr>Requerimientos parte 2 </vt:lpstr>
      <vt:lpstr>Requerimientos adicionales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ventas de productos</dc:title>
  <dc:creator>SICDI-COMPXX</dc:creator>
  <cp:lastModifiedBy>Luffi</cp:lastModifiedBy>
  <cp:revision>6</cp:revision>
  <dcterms:created xsi:type="dcterms:W3CDTF">2017-04-25T20:20:13Z</dcterms:created>
  <dcterms:modified xsi:type="dcterms:W3CDTF">2017-04-28T02:25:00Z</dcterms:modified>
</cp:coreProperties>
</file>