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yFNJyoNWv9bvJgtwIQwHX5hso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21003" l="8920" r="38747" t="62990"/>
          <a:stretch/>
        </p:blipFill>
        <p:spPr>
          <a:xfrm>
            <a:off x="0" y="0"/>
            <a:ext cx="5256213" cy="12493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0" y="1700213"/>
            <a:ext cx="91440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/>
              <a:t>Estructura de Datos y Algoritmos</a:t>
            </a:r>
            <a:br>
              <a:rPr b="1" lang="es-ES" sz="4000"/>
            </a:br>
            <a:r>
              <a:rPr b="1" lang="es-ES" sz="4000"/>
              <a:t>(Programación I)</a:t>
            </a:r>
            <a:endParaRPr b="1" sz="40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0" y="3644900"/>
            <a:ext cx="91440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lang="es-ES" sz="2800">
                <a:solidFill>
                  <a:srgbClr val="898989"/>
                </a:solidFill>
              </a:rPr>
              <a:t>Introducción y 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lang="es-ES" sz="2800">
                <a:solidFill>
                  <a:srgbClr val="898989"/>
                </a:solidFill>
              </a:rPr>
              <a:t>Condiciones de cursada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5254625" y="106363"/>
            <a:ext cx="3889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/>
              <a:t>Preguntas frecuentes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“Que aportará esta asignatura a mi formación profesional?”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“Será muy exigente?”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“Cómo serán las evaluaciones?”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“Cómo serán los docentes?”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OTRAS?</a:t>
            </a:r>
            <a:endParaRPr/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3">
            <a:alphaModFix/>
          </a:blip>
          <a:srcRect b="21003" l="8920" r="38747" t="62990"/>
          <a:stretch/>
        </p:blipFill>
        <p:spPr>
          <a:xfrm>
            <a:off x="0" y="0"/>
            <a:ext cx="5256213" cy="124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idx="4294967295" type="title"/>
          </p:nvPr>
        </p:nvSpPr>
        <p:spPr>
          <a:xfrm>
            <a:off x="5254625" y="106363"/>
            <a:ext cx="3719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PRESENTACIÓN</a:t>
            </a:r>
            <a:endParaRPr/>
          </a:p>
        </p:txBody>
      </p:sp>
      <p:sp>
        <p:nvSpPr>
          <p:cNvPr id="155" name="Google Shape;155;p12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Nombre?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Programás? Trabajás?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Expectativas sobre la carrera y la materia?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Preguntas para la </a:t>
            </a:r>
            <a:r>
              <a:rPr lang="es-ES"/>
              <a:t>cátedra</a:t>
            </a:r>
            <a:r>
              <a:rPr lang="es-ES"/>
              <a:t>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21003" l="8920" r="38747" t="62990"/>
          <a:stretch/>
        </p:blipFill>
        <p:spPr>
          <a:xfrm>
            <a:off x="0" y="0"/>
            <a:ext cx="5256213" cy="124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4294967295" type="title"/>
          </p:nvPr>
        </p:nvSpPr>
        <p:spPr>
          <a:xfrm>
            <a:off x="5254625" y="106363"/>
            <a:ext cx="3889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/>
              <a:t>¿Qué</a:t>
            </a:r>
            <a:r>
              <a:rPr lang="es-ES" sz="3600"/>
              <a:t> es?</a:t>
            </a:r>
            <a:endParaRPr/>
          </a:p>
        </p:txBody>
      </p:sp>
      <p:sp>
        <p:nvSpPr>
          <p:cNvPr id="92" name="Google Shape;92;p2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Estructura de datos y Algoritmos es una asignatura de naturaleza teórica-práctica orientada a desarrollar el razonamiento para la solución de problemas a través de generación de programas.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Utilizando las estructuras de control en el marco del paradigma de la programación estructurada se contribuye a la resolución de problemas del mundo real.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21003" l="8920" r="38747" t="62990"/>
          <a:stretch/>
        </p:blipFill>
        <p:spPr>
          <a:xfrm>
            <a:off x="0" y="0"/>
            <a:ext cx="5256213" cy="124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idx="4294967295" type="title"/>
          </p:nvPr>
        </p:nvSpPr>
        <p:spPr>
          <a:xfrm>
            <a:off x="5254625" y="106363"/>
            <a:ext cx="3719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Contenidos mínimos</a:t>
            </a:r>
            <a:endParaRPr/>
          </a:p>
        </p:txBody>
      </p:sp>
      <p:sp>
        <p:nvSpPr>
          <p:cNvPr id="99" name="Google Shape;99;p3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Tipos abstractos de datos.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Estructuras de datos.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Análisis y diseño de algoritmos.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Paradigmas y lenguajes de programación.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Resolución de problemas y algoritmos.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Algoritmos fundamentales: recorrido, búsqueda, ordenamiento, actualización.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Recursividad.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21003" l="8920" r="38747" t="62990"/>
          <a:stretch/>
        </p:blipFill>
        <p:spPr>
          <a:xfrm>
            <a:off x="0" y="0"/>
            <a:ext cx="5256213" cy="124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Entrega de trabajos prácticos a definir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2 evaluaciones parciales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75% de asistencia a clase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3 Parcialitos temáticos o entregas programadas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21003" l="8920" r="38747" t="62990"/>
          <a:stretch/>
        </p:blipFill>
        <p:spPr>
          <a:xfrm>
            <a:off x="0" y="0"/>
            <a:ext cx="5256213" cy="124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/>
          <p:nvPr/>
        </p:nvSpPr>
        <p:spPr>
          <a:xfrm>
            <a:off x="5254625" y="0"/>
            <a:ext cx="3889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Criterios de evaluación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idx="4294967295" type="title"/>
          </p:nvPr>
        </p:nvSpPr>
        <p:spPr>
          <a:xfrm>
            <a:off x="5292725" y="74613"/>
            <a:ext cx="3763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Cronograma</a:t>
            </a:r>
            <a:endParaRPr/>
          </a:p>
        </p:txBody>
      </p:sp>
      <p:sp>
        <p:nvSpPr>
          <p:cNvPr id="113" name="Google Shape;113;p6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Evaluaciones parciales aproximado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ES"/>
              <a:t>1er. parcial 				0</a:t>
            </a:r>
            <a:r>
              <a:rPr b="1" lang="es-ES"/>
              <a:t>3</a:t>
            </a:r>
            <a:r>
              <a:rPr b="1" lang="es-ES"/>
              <a:t>/07/2023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Recuperatorio 1er. parcial 		17/07/2023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ES"/>
              <a:t>2do. parcial 			</a:t>
            </a:r>
            <a:r>
              <a:rPr b="1" lang="es-ES"/>
              <a:t>13/11/2023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Recuperatorio 2do. parcial		27/11/2023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Parcialitos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ES"/>
              <a:t>Busq. Y Ord. (aprox) 		</a:t>
            </a:r>
            <a:r>
              <a:rPr b="1" lang="es-ES"/>
              <a:t>11</a:t>
            </a:r>
            <a:r>
              <a:rPr b="1" lang="es-ES"/>
              <a:t>/09/2023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ES"/>
              <a:t>Listas (aprox)	 			</a:t>
            </a:r>
            <a:r>
              <a:rPr b="1" lang="es-ES"/>
              <a:t>02</a:t>
            </a:r>
            <a:r>
              <a:rPr b="1" lang="es-ES"/>
              <a:t>/10/2023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ES"/>
              <a:t>arboles</a:t>
            </a:r>
            <a:r>
              <a:rPr lang="es-ES"/>
              <a:t> (aprox)			</a:t>
            </a:r>
            <a:r>
              <a:rPr b="1" lang="es-ES"/>
              <a:t>29</a:t>
            </a:r>
            <a:r>
              <a:rPr b="1" lang="es-ES"/>
              <a:t>/10/2023</a:t>
            </a:r>
            <a:endParaRPr b="1"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21003" l="8920" r="38747" t="62990"/>
          <a:stretch/>
        </p:blipFill>
        <p:spPr>
          <a:xfrm>
            <a:off x="0" y="0"/>
            <a:ext cx="5256213" cy="124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idx="4294967295" type="title"/>
          </p:nvPr>
        </p:nvSpPr>
        <p:spPr>
          <a:xfrm>
            <a:off x="5292725" y="74613"/>
            <a:ext cx="3763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Parciales</a:t>
            </a:r>
            <a:endParaRPr/>
          </a:p>
        </p:txBody>
      </p:sp>
      <p:sp>
        <p:nvSpPr>
          <p:cNvPr id="120" name="Google Shape;120;p7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Cada parcial incluirá todos los temas dados durante el cuatrimestre.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Tiempo</a:t>
            </a:r>
            <a:r>
              <a:rPr lang="es-ES"/>
              <a:t> para su resolución: 2:00 hs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Cantidad de ejercicios: 2..5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Hay sólo 1 recuperatorio.</a:t>
            </a:r>
            <a:endParaRPr/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21003" l="8920" r="38747" t="62990"/>
          <a:stretch/>
        </p:blipFill>
        <p:spPr>
          <a:xfrm>
            <a:off x="0" y="0"/>
            <a:ext cx="5256213" cy="124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idx="4294967295" type="title"/>
          </p:nvPr>
        </p:nvSpPr>
        <p:spPr>
          <a:xfrm>
            <a:off x="5292725" y="74613"/>
            <a:ext cx="3763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Parcialitos temáticos</a:t>
            </a:r>
            <a:endParaRPr/>
          </a:p>
        </p:txBody>
      </p:sp>
      <p:sp>
        <p:nvSpPr>
          <p:cNvPr id="127" name="Google Shape;127;p8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Cada Parcialito será sobre una de las unidades dadas en la materia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Tiempo</a:t>
            </a:r>
            <a:r>
              <a:rPr lang="es-ES"/>
              <a:t> para su resolución: 1:00hs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Cantidad de ejercicios: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La </a:t>
            </a:r>
            <a:r>
              <a:rPr lang="es-ES"/>
              <a:t>aprobación</a:t>
            </a:r>
            <a:r>
              <a:rPr lang="es-ES"/>
              <a:t> del parcialito, exime al alumno de rendir dicho tema en le 2do parcial.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No hay recuperatorio de un parcialito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21003" l="8920" r="38747" t="62990"/>
          <a:stretch/>
        </p:blipFill>
        <p:spPr>
          <a:xfrm>
            <a:off x="0" y="0"/>
            <a:ext cx="5256213" cy="124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idx="4294967295" type="title"/>
          </p:nvPr>
        </p:nvSpPr>
        <p:spPr>
          <a:xfrm>
            <a:off x="5292725" y="74613"/>
            <a:ext cx="3763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Régimen de Promoción sin Evaluación Final</a:t>
            </a:r>
            <a:endParaRPr sz="2800"/>
          </a:p>
        </p:txBody>
      </p:sp>
      <p:sp>
        <p:nvSpPr>
          <p:cNvPr id="134" name="Google Shape;134;p9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Aprobar en primera instancia los parciales y los trabajos prácticos obligatorios con nota superior a siete (7).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La nota final será el promedio de notas obtenidas en las evaluaciones parciales y trabajos prácticos obligatorios.</a:t>
            </a:r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21003" l="8920" r="38747" t="62990"/>
          <a:stretch/>
        </p:blipFill>
        <p:spPr>
          <a:xfrm>
            <a:off x="0" y="0"/>
            <a:ext cx="5256213" cy="124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5254625" y="106363"/>
            <a:ext cx="3719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REGLAS DE CONVIVENCIA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Hay un único recuperatorio por cada parcial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No hay recuperatorio de los parcialitos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La inasistencia (justificada o no) a un parcialito, no habilita su recuperación.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La inasistencia no justificada al parcial no habilita a rendir el recuperatorio.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Horarios y puntualidad.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Toma de asistencia al final de la clase.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/>
              <a:t>Consultas presenciales o a </a:t>
            </a:r>
            <a:r>
              <a:rPr lang="es-ES" sz="2800"/>
              <a:t>través</a:t>
            </a:r>
            <a:r>
              <a:rPr lang="es-ES" sz="2800"/>
              <a:t> de la comunidad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 b="21003" l="8920" r="38747" t="62990"/>
          <a:stretch/>
        </p:blipFill>
        <p:spPr>
          <a:xfrm>
            <a:off x="0" y="0"/>
            <a:ext cx="5256213" cy="124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2012-03-11T15:21:09Z</dcterms:created>
  <dc:creator>Toni</dc:creator>
</cp:coreProperties>
</file>