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1iXijwWZ2Jmj+KGjWg5TTn3K/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" y="1700808"/>
            <a:ext cx="9143999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AR" sz="4000"/>
              <a:t>Introducción a la Programación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" y="3645024"/>
            <a:ext cx="9143999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s-AR" sz="2800"/>
              <a:t>Pseudocódigo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 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Pseudocódigo</a:t>
            </a:r>
            <a:endParaRPr sz="2800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682350" y="1484772"/>
            <a:ext cx="80982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pseudocódigo, es una serie de palabras léxicas y gramaticales referidos a los lenguajes de programación, pero sin llegar a la rigidez de la sintaxis de estos ni a la fluidez del lenguaje coloquial.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Codificar programas con mayor agilidad.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Codificar programas en cualquier lenguaje de programación.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Misma validez semántica.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 una serie de frases en lenguaje común, instrucciones de programación y palabras claves que definen las estructuras básicas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Pseudocódigo = Pseudo (Supuesto) + Código (Instrucción)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Pseudocódigo:</a:t>
            </a:r>
            <a:br>
              <a:rPr lang="es-AR" sz="2800"/>
            </a:br>
            <a:r>
              <a:rPr lang="es-AR" sz="2800"/>
              <a:t>Asignación</a:t>
            </a:r>
            <a:endParaRPr sz="280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82354" y="1484784"/>
            <a:ext cx="8066110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Suponiendo las siguientes instrucciones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‐ “Asigne el valor 10 a 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‐ “Asigne el valor 1 a 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‐ “Reemplace el valor de la variable X por el valor de la variable Y”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403648" y="3068960"/>
            <a:ext cx="6192688" cy="1446393"/>
            <a:chOff x="1109070" y="3350759"/>
            <a:chExt cx="6192688" cy="1446393"/>
          </a:xfrm>
        </p:grpSpPr>
        <p:sp>
          <p:nvSpPr>
            <p:cNvPr id="114" name="Google Shape;114;p3"/>
            <p:cNvSpPr/>
            <p:nvPr/>
          </p:nvSpPr>
          <p:spPr>
            <a:xfrm>
              <a:off x="1403648" y="3573016"/>
              <a:ext cx="1440160" cy="122413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 🡨 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 = 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 := 10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491880" y="3573016"/>
              <a:ext cx="1440160" cy="122413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🡨 1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=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:= 1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508104" y="3573016"/>
              <a:ext cx="1440160" cy="122413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 🡨 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 =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 := 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115616" y="3429000"/>
              <a:ext cx="504056" cy="504056"/>
            </a:xfrm>
            <a:prstGeom prst="flowChartConnector">
              <a:avLst/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39852" y="3400767"/>
              <a:ext cx="504056" cy="504056"/>
            </a:xfrm>
            <a:prstGeom prst="flowChartConnector">
              <a:avLst/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256076" y="3350759"/>
              <a:ext cx="504056" cy="504056"/>
            </a:xfrm>
            <a:prstGeom prst="flowChartConnector">
              <a:avLst/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109070" y="4339590"/>
              <a:ext cx="6192688" cy="288032"/>
            </a:xfrm>
            <a:prstGeom prst="flowChartProcess">
              <a:avLst/>
            </a:prstGeom>
            <a:noFill/>
            <a:ln cap="flat" cmpd="sng" w="25400">
              <a:solidFill>
                <a:srgbClr val="E36C0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697600" y="4602050"/>
            <a:ext cx="84465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valor que se desea asignar es ingresado por teclado, se utiliza la instrucción leer. Si se desea mostrar el valor de una variable en pantalla se utiliza la instrucción escribir: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Leer 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 (X)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Pseudocódigo:</a:t>
            </a:r>
            <a:br>
              <a:rPr lang="es-AR" sz="2800"/>
            </a:br>
            <a:r>
              <a:rPr lang="es-AR" sz="2800"/>
              <a:t>Repetición</a:t>
            </a:r>
            <a:endParaRPr sz="280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682354" y="1484784"/>
            <a:ext cx="8066110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cuando se desea repetir un determinado bloque de instrucciones sobre un índice i (por convención se usa i, sin embargo se puede usar cualquier identificador):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las siguientes instrucciones: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“Sumarle 10 veces a X el valor de 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“Mostrar en pantalla el valor de la variable 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347864" y="4077072"/>
            <a:ext cx="2952328" cy="2088232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Y:=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I:=0 </a:t>
            </a: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hasta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X:= X+Y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 para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escribir (X)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Pseudocódigo:</a:t>
            </a:r>
            <a:br>
              <a:rPr lang="es-AR" sz="2800"/>
            </a:br>
            <a:r>
              <a:rPr lang="es-AR" sz="2800"/>
              <a:t>Decisión</a:t>
            </a:r>
            <a:endParaRPr sz="280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682354" y="1484784"/>
            <a:ext cx="80661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cuando se desea tomar un curso de acción distinto si se verifica una condición.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la siguiente instrucción: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“Leer un número por teclado e imprimir en pantalla si es negativo o positivo”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771800" y="3501008"/>
            <a:ext cx="4176464" cy="266429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X&lt;&gt;0 </a:t>
            </a: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si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X&gt;0 </a:t>
            </a: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Escribir(“Es positivo”)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si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Escribir(“Es negativo”)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fin 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Escribir(“El número es 0”)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 si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Pseudocódigo:</a:t>
            </a:r>
            <a:br>
              <a:rPr lang="es-AR" sz="2800"/>
            </a:br>
            <a:r>
              <a:rPr lang="es-AR" sz="2800"/>
              <a:t>Selección</a:t>
            </a:r>
            <a:endParaRPr sz="28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682354" y="1484784"/>
            <a:ext cx="806611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construcción similar a la anterior (equivalente en algunos casos)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la siguiente instrucción: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“Leer una edad por teclado e imprimir en pantalla si es niño, adolescente, adulto o mayor”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2552000" y="3140977"/>
            <a:ext cx="4176464" cy="3744417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leer (edad)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seleccionar (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 &lt;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escribir (“Niño”)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(edad &gt; 10 y edad &lt; 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escribir (“Adolescente”)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(edad &gt; 20 y edad &lt; 65)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escribir (“Adulto”)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 &lt; 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escribir (“Mayor”)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 otro caso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escribir (“no esta definido”)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 seleccionar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Pseudocódigo:</a:t>
            </a:r>
            <a:br>
              <a:rPr lang="es-AR" sz="2800"/>
            </a:br>
            <a:r>
              <a:rPr lang="es-AR" sz="2800"/>
              <a:t>Iteración</a:t>
            </a:r>
            <a:endParaRPr sz="2800"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682354" y="1484784"/>
            <a:ext cx="806611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bucle se repite mientras la condición sea cierta, si al llegar por primera vez al bucle mientras la condición es falsa, el cuerpo del bucle no se ejecuta ninguna vez.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la siguiente instrucción: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“Calcular las potencias de números ingresados por teclado siempre que sean positivos e imprimir en pantalla”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2771800" y="4455560"/>
            <a:ext cx="4176464" cy="1547280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leer (numero)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numero &gt;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escribir (numero * numero)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leer (numero)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 mientras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34020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5255418" y="0"/>
            <a:ext cx="373618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/>
              <a:t>Práctica</a:t>
            </a:r>
            <a:endParaRPr sz="2800"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21003" l="8921" r="38745" t="62990"/>
          <a:stretch/>
        </p:blipFill>
        <p:spPr>
          <a:xfrm>
            <a:off x="1" y="0"/>
            <a:ext cx="525541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UCALP 2023 - Estructura de Datos y Algoritmos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682350" y="1484775"/>
            <a:ext cx="8309400" cy="5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codificar, leer atentamente el enunciado apuntado en lenguaje natural cuales son las entradas y salidas del problema y qué proceso de trasnformación se realiza.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4155" lvl="0" marL="342900" marR="0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el factorial de un numero leido manualmente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el indice de masa corporal de una persona (IMC = peso (kg) / talla² (mts)²)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 los números del 0 al 100 en pantalla en orden creciente.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 la suma de los números de 1 a 100 en pantalla.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 los números que hay desde 1 hasta un número ingresado por teclado.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 los números del 0 al 100 en pantalla en orden decreciente.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 la cantidad de palabras ingresadas por teclado hasta ingresar la palabra “fin”.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 una frase en pantalla leyendo palabra por palabra hasta ingresar la palabra  “fin”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4572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2012-04-11T12:40:59Z</dcterms:created>
  <dc:creator>Leo Miaton</dc:creator>
</cp:coreProperties>
</file>