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2ECD62-937B-4926-B557-7B85D9563D33}" type="datetimeFigureOut">
              <a:rPr lang="es-PE" smtClean="0"/>
              <a:t>21/12/2024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C4D59B-EE03-447D-93D7-FD7E824E19C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61070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C4D59B-EE03-447D-93D7-FD7E824E19CD}" type="slidenum">
              <a:rPr lang="es-PE" smtClean="0"/>
              <a:t>3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81610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579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579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549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13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476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714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695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307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975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099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03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12/21/2024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1857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thegroyne.com/2017/04/microsoft-to-do-aplicacion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-nd/3.0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ourses.com.ph/duolingo-a-fun-way-to-learn-languages-for-free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187D111-0A9D-421B-84EB-FC5811C3A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15ECF02-0C11-4320-A868-5EC7DD53DE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C74A336-DE5D-4AE0-9A50-8D93C4AA4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11A81C9-7A36-4A04-B14C-A45B899E4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AE1DE35-5349-4B57-B255-C07C69270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AFE9588-5F4B-41DF-9FF6-6B4969245C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4CC9B87-707A-4D04-9336-B1418878A8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8CF5CAA-7C4D-408A-B1A8-E98C0E6633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462EA1B-90F8-4C08-AE36-FFBA2B45BF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F7B5623-96F7-42F0-BAC5-78D6789E01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85D83B1-1723-4710-8FC5-18EDC879E4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998838C-DFB6-48F7-A18D-30469E816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BDB9A78-94CB-422D-B92E-65FD2732E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A5DBD01-426B-424D-815A-96518F6007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B0218DF-D55B-4D41-AE23-F1E64BAC60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8D61EB8-98CC-4243-9E20-33CAC65BF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35F0944-B143-45B0-8B72-6CE34D4612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F68EF7F-67D0-463D-AB84-EA24D18196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E17074E-4E65-4CBD-B1B0-9C18D6F72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CC905ED-EF46-4349-9E9B-2174310948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B91F234-1C65-45AC-8CCE-A1C4AE49CE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D46B3DB-5DBB-41CF-9FA5-010ECA0C3B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92A3FF8-F172-47ED-84C6-802C85C1CB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5933982-9CB6-4199-B123-A3669A4FEF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CA832CD-B214-4ABC-AC95-A3DA116ACE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7EBA147-C4BA-4B48-B61D-CA24B8B06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A8253B7-461E-48CC-B871-8A255EE3D7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ADE46C3-C2E1-4492-AC59-870160A3C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2B0052E9-B440-4C1E-BC41-39957D590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31F119B-638C-42B1-8400-709B94F1E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16299ED-D998-4895-9CCF-02427F195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4442675-84C9-45C8-9524-ABE4E25071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5BE3E63-4FA5-4EBD-9F3B-E29F5128A8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9B667878-E4CB-076C-E4F6-B055EC239E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89726" y="722903"/>
            <a:ext cx="5415521" cy="2706098"/>
          </a:xfrm>
        </p:spPr>
        <p:txBody>
          <a:bodyPr>
            <a:normAutofit/>
          </a:bodyPr>
          <a:lstStyle/>
          <a:p>
            <a:r>
              <a:rPr lang="es-ES" dirty="0" err="1"/>
              <a:t>My</a:t>
            </a:r>
            <a:r>
              <a:rPr lang="es-ES" dirty="0"/>
              <a:t> </a:t>
            </a:r>
            <a:r>
              <a:rPr lang="es-ES" dirty="0" err="1"/>
              <a:t>favotire</a:t>
            </a:r>
            <a:r>
              <a:rPr lang="es-ES" dirty="0"/>
              <a:t> apps</a:t>
            </a:r>
            <a:endParaRPr lang="es-PE" dirty="0"/>
          </a:p>
        </p:txBody>
      </p:sp>
      <p:pic>
        <p:nvPicPr>
          <p:cNvPr id="4" name="Picture 3" descr="Tinta y acuarela líquida">
            <a:extLst>
              <a:ext uri="{FF2B5EF4-FFF2-40B4-BE49-F238E27FC236}">
                <a16:creationId xmlns:a16="http://schemas.microsoft.com/office/drawing/2014/main" id="{5ABC2DC5-C16D-4983-6426-4F7F71BAD21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052" r="37443"/>
          <a:stretch/>
        </p:blipFill>
        <p:spPr>
          <a:xfrm>
            <a:off x="1" y="10"/>
            <a:ext cx="5854890" cy="6857990"/>
          </a:xfrm>
          <a:custGeom>
            <a:avLst/>
            <a:gdLst/>
            <a:ahLst/>
            <a:cxnLst/>
            <a:rect l="l" t="t" r="r" b="b"/>
            <a:pathLst>
              <a:path w="6036633" h="6858000">
                <a:moveTo>
                  <a:pt x="0" y="0"/>
                </a:moveTo>
                <a:lnTo>
                  <a:pt x="5782584" y="0"/>
                </a:lnTo>
                <a:lnTo>
                  <a:pt x="5847735" y="280891"/>
                </a:lnTo>
                <a:cubicBezTo>
                  <a:pt x="6512611" y="3337011"/>
                  <a:pt x="5215360" y="3533975"/>
                  <a:pt x="5130974" y="6590095"/>
                </a:cubicBezTo>
                <a:lnTo>
                  <a:pt x="512734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F0753E91-DF19-4FA4-BFBF-221696B8D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6297356" y="-287372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6544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13B6DAC6-0186-4D62-AD69-90B9C0411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5" name="Imagen 4" descr="Interfaz de usuario gráfica, Aplicación">
            <a:extLst>
              <a:ext uri="{FF2B5EF4-FFF2-40B4-BE49-F238E27FC236}">
                <a16:creationId xmlns:a16="http://schemas.microsoft.com/office/drawing/2014/main" id="{0BF34244-3B9B-6BEA-5589-5AD0DEB60D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b="1541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1528C385-A314-712E-7F18-D7FE3E224747}"/>
              </a:ext>
            </a:extLst>
          </p:cNvPr>
          <p:cNvSpPr txBox="1"/>
          <p:nvPr/>
        </p:nvSpPr>
        <p:spPr>
          <a:xfrm>
            <a:off x="9415279" y="6657945"/>
            <a:ext cx="2776721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s-PE" sz="700" dirty="0">
                <a:solidFill>
                  <a:srgbClr val="FFFFFF"/>
                </a:solidFill>
                <a:hlinkClick r:id="rId3" tooltip="http://thegroyne.com/2017/04/microsoft-to-do-aplicacion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Esta foto</a:t>
            </a:r>
            <a:r>
              <a:rPr lang="es-PE" sz="700" dirty="0">
                <a:solidFill>
                  <a:srgbClr val="FFFFFF"/>
                </a:solidFill>
              </a:rPr>
              <a:t> de Autor desconocido está bajo licencia </a:t>
            </a:r>
            <a:r>
              <a:rPr lang="es-PE" sz="700" dirty="0">
                <a:solidFill>
                  <a:srgbClr val="FFFFFF"/>
                </a:solidFill>
                <a:hlinkClick r:id="rId4" tooltip="https://creativecommons.org/licenses/by-nc-nd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BY-NC-ND</a:t>
            </a:r>
            <a:endParaRPr lang="es-PE" sz="7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1118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13B6DAC6-0186-4D62-AD69-90B9C0411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5" name="Marcador de contenido 4" descr="Interfaz de usuario gráfica, Texto&#10;&#10;Descripción generada automáticamente">
            <a:extLst>
              <a:ext uri="{FF2B5EF4-FFF2-40B4-BE49-F238E27FC236}">
                <a16:creationId xmlns:a16="http://schemas.microsoft.com/office/drawing/2014/main" id="{7643E092-968D-251D-022C-C2B1FFF6E4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148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3" name="Group 1032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034" name="Straight Connector 1033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5" name="Straight Connector 1034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6" name="Straight Connector 1035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7" name="Straight Connector 1036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8" name="Straight Connector 1037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9" name="Straight Connector 1038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0" name="Straight Connector 1039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1" name="Straight Connector 1040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2" name="Straight Connector 1041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3" name="Straight Connector 1042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4" name="Straight Connector 1043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5" name="Straight Connector 1044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6" name="Straight Connector 1045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7" name="Straight Connector 1046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8" name="Straight Connector 1047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9" name="Straight Connector 1048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0" name="Straight Connector 1049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1" name="Straight Connector 1050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2" name="Straight Connector 1051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3" name="Straight Connector 1052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4" name="Straight Connector 1053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5" name="Straight Connector 1054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6" name="Straight Connector 1055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7" name="Straight Connector 1056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8" name="Straight Connector 1057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9" name="Straight Connector 1058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0" name="Straight Connector 1059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1" name="Straight Connector 1060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2" name="Straight Connector 1061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3" name="Straight Connector 1062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4" name="Straight Connector 1063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066" name="Rectangle 1065">
            <a:extLst>
              <a:ext uri="{FF2B5EF4-FFF2-40B4-BE49-F238E27FC236}">
                <a16:creationId xmlns:a16="http://schemas.microsoft.com/office/drawing/2014/main" id="{13B6DAC6-0186-4D62-AD69-90B9C0411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1028" name="Picture 4" descr="HabitKit by @SebastianRoehl • Built with Flutter • BuildWith.app">
            <a:extLst>
              <a:ext uri="{FF2B5EF4-FFF2-40B4-BE49-F238E27FC236}">
                <a16:creationId xmlns:a16="http://schemas.microsoft.com/office/drawing/2014/main" id="{ACB9E191-1B10-0963-B54E-6B2558E392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69" b="3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8459200"/>
      </p:ext>
    </p:extLst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AnalogousFromRegularSeedRightStep">
      <a:dk1>
        <a:srgbClr val="000000"/>
      </a:dk1>
      <a:lt1>
        <a:srgbClr val="FFFFFF"/>
      </a:lt1>
      <a:dk2>
        <a:srgbClr val="2E1B30"/>
      </a:dk2>
      <a:lt2>
        <a:srgbClr val="F3F0F0"/>
      </a:lt2>
      <a:accent1>
        <a:srgbClr val="45AFAD"/>
      </a:accent1>
      <a:accent2>
        <a:srgbClr val="3B82B1"/>
      </a:accent2>
      <a:accent3>
        <a:srgbClr val="4D63C3"/>
      </a:accent3>
      <a:accent4>
        <a:srgbClr val="593EB3"/>
      </a:accent4>
      <a:accent5>
        <a:srgbClr val="994DC3"/>
      </a:accent5>
      <a:accent6>
        <a:srgbClr val="B13BAA"/>
      </a:accent6>
      <a:hlink>
        <a:srgbClr val="BF3F42"/>
      </a:hlink>
      <a:folHlink>
        <a:srgbClr val="7F7F7F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14</Words>
  <Application>Microsoft Office PowerPoint</Application>
  <PresentationFormat>Panorámica</PresentationFormat>
  <Paragraphs>3</Paragraphs>
  <Slides>4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Aptos</vt:lpstr>
      <vt:lpstr>Arial</vt:lpstr>
      <vt:lpstr>Grandview</vt:lpstr>
      <vt:lpstr>Wingdings</vt:lpstr>
      <vt:lpstr>CosineVTI</vt:lpstr>
      <vt:lpstr>My favotire apps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Franco Calderon</dc:creator>
  <cp:lastModifiedBy>Franco Calderon</cp:lastModifiedBy>
  <cp:revision>1</cp:revision>
  <dcterms:created xsi:type="dcterms:W3CDTF">2024-12-21T11:36:36Z</dcterms:created>
  <dcterms:modified xsi:type="dcterms:W3CDTF">2024-12-21T11:58:49Z</dcterms:modified>
</cp:coreProperties>
</file>