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35770df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35770df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11752cb6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11752cb6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11752cb6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11752cb6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11752cb6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11752cb6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11752cb6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11752cb6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11752cb6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11752cb6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figma.com/file/jWkYF0Wsq68aAYEP54olw6/Healthy-Living-Partner-(New)?node-id=0%3A1" TargetMode="External"/><Relationship Id="rId4" Type="http://schemas.openxmlformats.org/officeDocument/2006/relationships/hyperlink" Target="https://www.figma.com/file/jWkYF0Wsq68aAYEP54olw6/Healthy-Living-Partner-(New)?node-id=0%3A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22025"/>
            <a:ext cx="8598000" cy="124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Healthy Living Partner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Screenshot &amp; Prototype</a:t>
            </a:r>
            <a:endParaRPr b="1"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https://www.figma.com/file/jWkYF0Wsq68aAYEP54olw6/Healthy-Living-Partner-(New)?node-id=0%3A1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https://www.figma.com/file/jWkYF0Wsq68aAYEP54olw6/Healthy-Living-Partner-(New)?node-id=0%3A1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0" y="-1180725"/>
            <a:ext cx="8963700" cy="6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Login Page</a:t>
            </a:r>
            <a:endParaRPr b="1" sz="26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745" y="0"/>
            <a:ext cx="744385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90150" y="-700575"/>
            <a:ext cx="8963700" cy="6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As a healthy lifestyle app user, I want to have a secure login page with password authentication to ensure privacy so I can use he app without fear of data compromise 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0" y="-1124100"/>
            <a:ext cx="896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4F4F4F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Main Menu Page</a:t>
            </a:r>
            <a:endParaRPr b="1" sz="2600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18" y="0"/>
            <a:ext cx="75385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0" y="-551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20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As a fitness and wellness enthusiast, I want to have access to the app main page with a list of feature options, for healthy lifestyle so that I can choose and follow the guidance to use it to improve my health condition. </a:t>
            </a:r>
            <a:endParaRPr sz="1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0" y="-1226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Exercise List Page</a:t>
            </a:r>
            <a:endParaRPr b="1" sz="2600"/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0" y="-653750"/>
            <a:ext cx="91440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As a prediabetes patient and a fitness enthusiast, I want to create an app that will give access to Exercise List so I can have options, including recommended, to choose from for my daily exercise activities to incorporate a healthy habit and lifestyle.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738" y="0"/>
            <a:ext cx="705592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099" y="0"/>
            <a:ext cx="75099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70" y="0"/>
            <a:ext cx="746261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595" y="0"/>
            <a:ext cx="746261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