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735ff54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735ff54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00" y="0"/>
            <a:ext cx="4884000" cy="23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72000" y="0"/>
            <a:ext cx="189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Data Pipeline Reliability</a:t>
            </a:r>
            <a:endParaRPr b="1" sz="1100">
              <a:solidFill>
                <a:srgbClr val="FF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" y="0"/>
            <a:ext cx="4316350" cy="23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75" y="0"/>
            <a:ext cx="177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SLI Monitor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61450" y="1165550"/>
            <a:ext cx="203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[SL1] Total-data-processed</a:t>
            </a:r>
            <a:endParaRPr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861450" y="1423050"/>
            <a:ext cx="203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[SL2] Time-to-detection</a:t>
            </a:r>
            <a:endParaRPr sz="1000"/>
          </a:p>
        </p:txBody>
      </p:sp>
      <p:sp>
        <p:nvSpPr>
          <p:cNvPr id="60" name="Google Shape;60;p13"/>
          <p:cNvSpPr txBox="1"/>
          <p:nvPr/>
        </p:nvSpPr>
        <p:spPr>
          <a:xfrm>
            <a:off x="861450" y="1761750"/>
            <a:ext cx="203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[SL3] Time-to-resolution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861450" y="2030350"/>
            <a:ext cx="203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[SL4] Average-down-time</a:t>
            </a:r>
            <a:endParaRPr sz="10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91700"/>
            <a:ext cx="4572000" cy="30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419600" y="2280375"/>
            <a:ext cx="177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Customer-Satisfaction</a:t>
            </a:r>
            <a:endParaRPr b="1" sz="1100">
              <a:solidFill>
                <a:srgbClr val="FF0000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5" y="2369050"/>
            <a:ext cx="4415925" cy="27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675" y="2357950"/>
            <a:ext cx="152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Customer-</a:t>
            </a:r>
            <a:r>
              <a:rPr b="1" lang="en" sz="1100">
                <a:solidFill>
                  <a:srgbClr val="FF0000"/>
                </a:solidFill>
              </a:rPr>
              <a:t>Retention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Dashboard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dashboard is a sample representation of a typical dashboard for visualization of data analytics.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ideal tool for this will be Tableau or Power BI or something of that nature.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 data </a:t>
            </a:r>
            <a:r>
              <a:rPr lang="en"/>
              <a:t>will</a:t>
            </a:r>
            <a:r>
              <a:rPr lang="en"/>
              <a:t> be supplied, loaded and analyzed.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dashboard will be constructed similarly using the supplied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Image source:https://www.datapine.com/dashboard-examples-and-templates/customer-service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