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80A1-E4B9-4A4C-88DB-C15F14AE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04BD-5607-4628-BD13-B15A5A1F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613A-6C57-4648-9BE6-A05335A2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F14C-4F26-45F3-902F-A7ECA42B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65EF-D3D2-41F3-89BC-F5BA7F7F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EB7-E53D-4E4A-848E-DDD8FEA3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C3A9C-EAAA-4D0A-ACFD-410DF174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E748-31F6-4130-A616-86D74931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E7D0-DC5A-4703-AB6B-C35E5811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46D6-FE81-4747-8558-43349AE1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08D48-EFAE-4BED-90A8-F4B8241F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1BD8D-9B81-4D60-B0D5-9AA62849F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6487-EFFA-413D-A874-2CC72052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7C0B-1D51-46DE-B443-C69CC984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EEF7-1C53-4B5C-84C1-3B109701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2F5F-836D-498E-9D74-96103B46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426C-F1FE-427B-A638-D5770F5D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D89F-311B-4869-8460-D87CE941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0E4B-B988-4F9F-B626-AFED9C45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BA85-9863-43BF-B47C-7490FD9C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C465-9F36-4E39-B6F7-35DC1ABE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E550-343E-4364-A60B-96E9E0E6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4608-8543-427F-982A-C3E7F41F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2C0C-B7F3-493C-AE6E-A80318BD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AB94-5EB4-482E-B3A8-324D8433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9AE4-7698-4871-881E-BD397325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A25F-6680-4842-9311-B8BE21322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4E0E7-14F8-45B8-9047-B8108DE6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B5F9-301A-47F1-9AD6-B686674B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EA56-7D6D-4082-B700-8EE4A74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0199-39BE-4D49-AED6-5D75D996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404-CF2D-41A2-B509-A1624AAA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5EF9-1BD9-454D-AD32-C0AAFCAA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334B9-CD32-4BB4-8B22-8D5CA5B7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070A9-299B-4DD4-97CE-A449C8DC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F8F32-A06B-4C03-A5FF-6D2FC7A16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21FFD-1064-43EE-9454-0B6F1123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A5BB1-9B7D-4788-BB49-82F4E179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5AEA3-2A98-4614-B265-DA64BA3B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1B44-0F65-4D2A-AC33-C8767325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C9401-4B3C-4E5B-92F3-DBFDC46F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9024-0236-4F9D-8B9B-8564360F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6524-699F-447D-8934-5BA51CFF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97093-0BE8-4E75-BB47-13E8F3EB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1FC4B-FB27-4371-8FB2-C6EA0ECC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86A28-667F-4DCA-B445-E154B0AC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81F2-CC10-4067-82ED-06658D9C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6F57-4357-4E96-91F7-ADCC2AEE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F49ED-655B-4F44-9F86-505888F72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5F3B-B9EA-4CCF-B5BE-7ACD6069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38202-13EA-4FC7-AF4F-1BCA37F6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7550-FD6C-47F1-8A91-2F3F3F4A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20C0-C516-4265-BD7E-4FF9A953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27EA1-E689-419A-A286-FDD142694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CCCC0-36BE-4209-BB5F-F4774636F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A511B-3A34-4C18-8AC8-2F62588A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1DC7E-802B-40A2-9587-0EBBDD76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D20D-AD6C-41D7-A0B4-F84539E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F13C5-AD43-468A-96B3-C61967A4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83DF-0EE2-4417-8190-E3F97CE8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1B58-F5F8-442D-AF48-434D9124E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7673-96AC-47C1-B817-BD1AE2325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973A-D4C5-4F95-A57E-6DD5CF846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27DDBB-DD7C-421E-8121-153F4BC8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027" y="0"/>
            <a:ext cx="4520931" cy="2271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AA0E2-1C76-4B49-95A4-0003E657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04" y="-102325"/>
            <a:ext cx="4197927" cy="2291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4FA11-FEA1-4131-94CF-5CA67563B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31" y="-74184"/>
            <a:ext cx="4130169" cy="2263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D1B44A-D1EB-4E14-838A-EDD0F70C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7027" y="2189017"/>
            <a:ext cx="4520932" cy="2543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E0E8A-6CAB-436D-975B-4BB1DD252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904" y="2177586"/>
            <a:ext cx="3901239" cy="2194447"/>
          </a:xfrm>
          <a:prstGeom prst="rect">
            <a:avLst/>
          </a:prstGeom>
        </p:spPr>
      </p:pic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5DD052EB-C774-4DBC-A6A3-FD28D5FBBD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890" r="8888"/>
          <a:stretch/>
        </p:blipFill>
        <p:spPr>
          <a:xfrm>
            <a:off x="7765143" y="2211881"/>
            <a:ext cx="4430058" cy="2263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D37FE6-D3CD-488E-A71C-C0711F10E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53827" y="4383465"/>
            <a:ext cx="4740832" cy="26667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0EDE70-D7FF-40D9-B49C-435CAF63A3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7005" y="4377462"/>
            <a:ext cx="3678138" cy="26667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3DF61A-BE1B-4DC8-81B5-2E02EE12A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1942" y="4421265"/>
            <a:ext cx="4430058" cy="24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37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BF77A-107B-4FAE-AD78-4DD610A70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74BF43-80D7-4A28-BDC5-A67CD3F3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5C40E-4F10-4036-8B78-E389EEA1A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32BF3-2599-4034-9A06-E8869BD55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A9619-5588-4D5F-B079-B2DE38D4F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BA4626-7985-40D9-95FF-2A41FEF31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42B8634-7A7F-4145-9475-BD5EE0E79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83" r="88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F72BC0-1DD1-4B46-BD8E-8B951C78C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8ED19-1A31-43F6-91E7-B8FD9890F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</dc:creator>
  <cp:lastModifiedBy>Franc</cp:lastModifiedBy>
  <cp:revision>3</cp:revision>
  <dcterms:created xsi:type="dcterms:W3CDTF">2020-10-14T20:50:59Z</dcterms:created>
  <dcterms:modified xsi:type="dcterms:W3CDTF">2020-10-14T21:04:43Z</dcterms:modified>
</cp:coreProperties>
</file>