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3" d="100"/>
          <a:sy n="53" d="100"/>
        </p:scale>
        <p:origin x="13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8DA489-74A5-414A-B48B-32E0EFB84459}" type="doc">
      <dgm:prSet loTypeId="urn:microsoft.com/office/officeart/2016/7/layout/RepeatingBendingProcessNew" loCatId="process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30C0062-CAD7-441A-8280-D6742B5A8B12}">
      <dgm:prSet/>
      <dgm:spPr/>
      <dgm:t>
        <a:bodyPr/>
        <a:lstStyle/>
        <a:p>
          <a:r>
            <a:rPr lang="en-US" dirty="0"/>
            <a:t>Linear Regression - Continuous dependent variable</a:t>
          </a:r>
        </a:p>
      </dgm:t>
    </dgm:pt>
    <dgm:pt modelId="{561098AD-EF92-4196-A818-B76897EF4B7F}" type="parTrans" cxnId="{8AA51D95-9654-4300-88DB-67FF461ED522}">
      <dgm:prSet/>
      <dgm:spPr/>
      <dgm:t>
        <a:bodyPr/>
        <a:lstStyle/>
        <a:p>
          <a:endParaRPr lang="en-US"/>
        </a:p>
      </dgm:t>
    </dgm:pt>
    <dgm:pt modelId="{EBCEA7B4-00F8-4D3D-A94F-910C3D4658E5}" type="sibTrans" cxnId="{8AA51D95-9654-4300-88DB-67FF461ED522}">
      <dgm:prSet/>
      <dgm:spPr/>
      <dgm:t>
        <a:bodyPr/>
        <a:lstStyle/>
        <a:p>
          <a:endParaRPr lang="en-US"/>
        </a:p>
      </dgm:t>
    </dgm:pt>
    <dgm:pt modelId="{024EBC23-C97D-4610-AB8C-FE713FF4F371}">
      <dgm:prSet/>
      <dgm:spPr/>
      <dgm:t>
        <a:bodyPr/>
        <a:lstStyle/>
        <a:p>
          <a:r>
            <a:rPr lang="en-US"/>
            <a:t>Preprocess the data</a:t>
          </a:r>
        </a:p>
      </dgm:t>
    </dgm:pt>
    <dgm:pt modelId="{C482DA60-D50A-4920-86BD-400B5A689C9B}" type="parTrans" cxnId="{EBA6B07E-0253-431E-B91B-765C86542176}">
      <dgm:prSet/>
      <dgm:spPr/>
      <dgm:t>
        <a:bodyPr/>
        <a:lstStyle/>
        <a:p>
          <a:endParaRPr lang="en-US"/>
        </a:p>
      </dgm:t>
    </dgm:pt>
    <dgm:pt modelId="{0127A1DF-9258-417F-A874-708369319D51}" type="sibTrans" cxnId="{EBA6B07E-0253-431E-B91B-765C86542176}">
      <dgm:prSet/>
      <dgm:spPr/>
      <dgm:t>
        <a:bodyPr/>
        <a:lstStyle/>
        <a:p>
          <a:endParaRPr lang="en-US"/>
        </a:p>
      </dgm:t>
    </dgm:pt>
    <dgm:pt modelId="{5BB3CE09-9CD3-41B1-9216-F48A3118D919}">
      <dgm:prSet/>
      <dgm:spPr/>
      <dgm:t>
        <a:bodyPr/>
        <a:lstStyle/>
        <a:p>
          <a:r>
            <a:rPr lang="en-US" i="0" dirty="0"/>
            <a:t>Create a model  - model = </a:t>
          </a:r>
          <a:r>
            <a:rPr lang="en-US" i="0" dirty="0" err="1"/>
            <a:t>LinearRegression</a:t>
          </a:r>
          <a:r>
            <a:rPr lang="en-US" i="0" dirty="0"/>
            <a:t>()</a:t>
          </a:r>
          <a:endParaRPr lang="en-US" dirty="0"/>
        </a:p>
      </dgm:t>
    </dgm:pt>
    <dgm:pt modelId="{DC20BBB0-FE4B-45C6-AD7E-6E652A5D4E38}" type="parTrans" cxnId="{FDA96E40-3A96-4C52-839E-64D95182CB3D}">
      <dgm:prSet/>
      <dgm:spPr/>
      <dgm:t>
        <a:bodyPr/>
        <a:lstStyle/>
        <a:p>
          <a:endParaRPr lang="en-US"/>
        </a:p>
      </dgm:t>
    </dgm:pt>
    <dgm:pt modelId="{56BD6053-C8EE-490E-9B01-7602B0B9289F}" type="sibTrans" cxnId="{FDA96E40-3A96-4C52-839E-64D95182CB3D}">
      <dgm:prSet/>
      <dgm:spPr/>
      <dgm:t>
        <a:bodyPr/>
        <a:lstStyle/>
        <a:p>
          <a:endParaRPr lang="en-US"/>
        </a:p>
      </dgm:t>
    </dgm:pt>
    <dgm:pt modelId="{C5BDE290-C47D-4CD7-AED3-2FB0471C192F}">
      <dgm:prSet/>
      <dgm:spPr/>
      <dgm:t>
        <a:bodyPr/>
        <a:lstStyle/>
        <a:p>
          <a:r>
            <a:rPr lang="en-US"/>
            <a:t>F</a:t>
          </a:r>
          <a:r>
            <a:rPr lang="en-US" i="0"/>
            <a:t>it it   -  </a:t>
          </a:r>
          <a:r>
            <a:rPr lang="en-US" b="0" i="0" baseline="0"/>
            <a:t>model.fit(x, y) </a:t>
          </a:r>
          <a:endParaRPr lang="en-US"/>
        </a:p>
      </dgm:t>
    </dgm:pt>
    <dgm:pt modelId="{DDC58ADD-E845-41B5-8426-381361A6E5EE}" type="parTrans" cxnId="{140F17A6-C039-45D8-BBDE-8C6B20AB2307}">
      <dgm:prSet/>
      <dgm:spPr/>
      <dgm:t>
        <a:bodyPr/>
        <a:lstStyle/>
        <a:p>
          <a:endParaRPr lang="en-US"/>
        </a:p>
      </dgm:t>
    </dgm:pt>
    <dgm:pt modelId="{D5F06FB1-A88F-4E34-9899-EA9D13BA7CC6}" type="sibTrans" cxnId="{140F17A6-C039-45D8-BBDE-8C6B20AB2307}">
      <dgm:prSet/>
      <dgm:spPr/>
      <dgm:t>
        <a:bodyPr/>
        <a:lstStyle/>
        <a:p>
          <a:endParaRPr lang="en-US"/>
        </a:p>
      </dgm:t>
    </dgm:pt>
    <dgm:pt modelId="{C64DA0B2-F8F6-49A4-91AA-A331A0C4210C}">
      <dgm:prSet/>
      <dgm:spPr/>
      <dgm:t>
        <a:bodyPr/>
        <a:lstStyle/>
        <a:p>
          <a:r>
            <a:rPr lang="en-US" b="0" i="0" baseline="0"/>
            <a:t>r_sq  -  model.score(x, y) </a:t>
          </a:r>
          <a:endParaRPr lang="en-US"/>
        </a:p>
      </dgm:t>
    </dgm:pt>
    <dgm:pt modelId="{FC6D5EB7-1B3B-40C3-9EDB-EE4CCA75A372}" type="parTrans" cxnId="{0FCE4E3D-6193-40BE-9D18-6A03DFE35A42}">
      <dgm:prSet/>
      <dgm:spPr/>
      <dgm:t>
        <a:bodyPr/>
        <a:lstStyle/>
        <a:p>
          <a:endParaRPr lang="en-US"/>
        </a:p>
      </dgm:t>
    </dgm:pt>
    <dgm:pt modelId="{CBDBF0C0-587B-4C3A-BFCD-294EE33105B8}" type="sibTrans" cxnId="{0FCE4E3D-6193-40BE-9D18-6A03DFE35A42}">
      <dgm:prSet/>
      <dgm:spPr/>
      <dgm:t>
        <a:bodyPr/>
        <a:lstStyle/>
        <a:p>
          <a:endParaRPr lang="en-US"/>
        </a:p>
      </dgm:t>
    </dgm:pt>
    <dgm:pt modelId="{ECC7A58D-053C-462A-9350-44A47DD21B35}">
      <dgm:prSet/>
      <dgm:spPr/>
      <dgm:t>
        <a:bodyPr/>
        <a:lstStyle/>
        <a:p>
          <a:r>
            <a:rPr lang="en-US"/>
            <a:t>Predict Response – y_pred = model.predict(X)</a:t>
          </a:r>
        </a:p>
      </dgm:t>
    </dgm:pt>
    <dgm:pt modelId="{7777C805-BD24-462F-8B70-D841FCC8B439}" type="parTrans" cxnId="{A0E5C1A1-4066-4FDA-88AD-4F01A412A496}">
      <dgm:prSet/>
      <dgm:spPr/>
      <dgm:t>
        <a:bodyPr/>
        <a:lstStyle/>
        <a:p>
          <a:endParaRPr lang="en-US"/>
        </a:p>
      </dgm:t>
    </dgm:pt>
    <dgm:pt modelId="{1B3C8850-673C-44D9-A91A-059C7A3DEFA5}" type="sibTrans" cxnId="{A0E5C1A1-4066-4FDA-88AD-4F01A412A496}">
      <dgm:prSet/>
      <dgm:spPr/>
      <dgm:t>
        <a:bodyPr/>
        <a:lstStyle/>
        <a:p>
          <a:endParaRPr lang="en-US"/>
        </a:p>
      </dgm:t>
    </dgm:pt>
    <dgm:pt modelId="{55204F5C-3353-4589-90D9-7BB4183F8D96}" type="pres">
      <dgm:prSet presAssocID="{038DA489-74A5-414A-B48B-32E0EFB84459}" presName="Name0" presStyleCnt="0">
        <dgm:presLayoutVars>
          <dgm:dir/>
          <dgm:resizeHandles val="exact"/>
        </dgm:presLayoutVars>
      </dgm:prSet>
      <dgm:spPr/>
    </dgm:pt>
    <dgm:pt modelId="{CB2945EF-2055-4070-BF61-8DD6778ABBDD}" type="pres">
      <dgm:prSet presAssocID="{830C0062-CAD7-441A-8280-D6742B5A8B12}" presName="node" presStyleLbl="node1" presStyleIdx="0" presStyleCnt="6">
        <dgm:presLayoutVars>
          <dgm:bulletEnabled val="1"/>
        </dgm:presLayoutVars>
      </dgm:prSet>
      <dgm:spPr/>
    </dgm:pt>
    <dgm:pt modelId="{1F67D241-ADF0-46C9-A1D3-3A13A3D7B2D3}" type="pres">
      <dgm:prSet presAssocID="{EBCEA7B4-00F8-4D3D-A94F-910C3D4658E5}" presName="sibTrans" presStyleLbl="sibTrans1D1" presStyleIdx="0" presStyleCnt="5"/>
      <dgm:spPr/>
    </dgm:pt>
    <dgm:pt modelId="{E0BF61EF-115C-4965-8957-37B7458A2065}" type="pres">
      <dgm:prSet presAssocID="{EBCEA7B4-00F8-4D3D-A94F-910C3D4658E5}" presName="connectorText" presStyleLbl="sibTrans1D1" presStyleIdx="0" presStyleCnt="5"/>
      <dgm:spPr/>
    </dgm:pt>
    <dgm:pt modelId="{762AD954-1564-48B7-A6E3-6BD0556424EB}" type="pres">
      <dgm:prSet presAssocID="{024EBC23-C97D-4610-AB8C-FE713FF4F371}" presName="node" presStyleLbl="node1" presStyleIdx="1" presStyleCnt="6">
        <dgm:presLayoutVars>
          <dgm:bulletEnabled val="1"/>
        </dgm:presLayoutVars>
      </dgm:prSet>
      <dgm:spPr/>
    </dgm:pt>
    <dgm:pt modelId="{2337B037-99E4-4449-B7D8-34442983FB19}" type="pres">
      <dgm:prSet presAssocID="{0127A1DF-9258-417F-A874-708369319D51}" presName="sibTrans" presStyleLbl="sibTrans1D1" presStyleIdx="1" presStyleCnt="5"/>
      <dgm:spPr/>
    </dgm:pt>
    <dgm:pt modelId="{C09BF01B-E87D-45A0-928B-4D2D66F4EFCF}" type="pres">
      <dgm:prSet presAssocID="{0127A1DF-9258-417F-A874-708369319D51}" presName="connectorText" presStyleLbl="sibTrans1D1" presStyleIdx="1" presStyleCnt="5"/>
      <dgm:spPr/>
    </dgm:pt>
    <dgm:pt modelId="{8B15FF32-1DD4-4257-A578-0B1A84561A4D}" type="pres">
      <dgm:prSet presAssocID="{5BB3CE09-9CD3-41B1-9216-F48A3118D919}" presName="node" presStyleLbl="node1" presStyleIdx="2" presStyleCnt="6">
        <dgm:presLayoutVars>
          <dgm:bulletEnabled val="1"/>
        </dgm:presLayoutVars>
      </dgm:prSet>
      <dgm:spPr/>
    </dgm:pt>
    <dgm:pt modelId="{448D11AE-5739-4525-ABB7-49042439C00B}" type="pres">
      <dgm:prSet presAssocID="{56BD6053-C8EE-490E-9B01-7602B0B9289F}" presName="sibTrans" presStyleLbl="sibTrans1D1" presStyleIdx="2" presStyleCnt="5"/>
      <dgm:spPr/>
    </dgm:pt>
    <dgm:pt modelId="{FAA0662F-C3FE-4C53-AAFA-70E5F2136C4B}" type="pres">
      <dgm:prSet presAssocID="{56BD6053-C8EE-490E-9B01-7602B0B9289F}" presName="connectorText" presStyleLbl="sibTrans1D1" presStyleIdx="2" presStyleCnt="5"/>
      <dgm:spPr/>
    </dgm:pt>
    <dgm:pt modelId="{8541365C-84F2-4DBC-AF8F-9CEEE8C7846B}" type="pres">
      <dgm:prSet presAssocID="{C5BDE290-C47D-4CD7-AED3-2FB0471C192F}" presName="node" presStyleLbl="node1" presStyleIdx="3" presStyleCnt="6">
        <dgm:presLayoutVars>
          <dgm:bulletEnabled val="1"/>
        </dgm:presLayoutVars>
      </dgm:prSet>
      <dgm:spPr/>
    </dgm:pt>
    <dgm:pt modelId="{88130906-DD59-4F28-9A2E-CBD9C0C2FDB6}" type="pres">
      <dgm:prSet presAssocID="{D5F06FB1-A88F-4E34-9899-EA9D13BA7CC6}" presName="sibTrans" presStyleLbl="sibTrans1D1" presStyleIdx="3" presStyleCnt="5"/>
      <dgm:spPr/>
    </dgm:pt>
    <dgm:pt modelId="{75462AD1-4619-4F7E-AC46-2D52EE585670}" type="pres">
      <dgm:prSet presAssocID="{D5F06FB1-A88F-4E34-9899-EA9D13BA7CC6}" presName="connectorText" presStyleLbl="sibTrans1D1" presStyleIdx="3" presStyleCnt="5"/>
      <dgm:spPr/>
    </dgm:pt>
    <dgm:pt modelId="{F190E802-895B-419C-BD05-228A9B4B22EE}" type="pres">
      <dgm:prSet presAssocID="{C64DA0B2-F8F6-49A4-91AA-A331A0C4210C}" presName="node" presStyleLbl="node1" presStyleIdx="4" presStyleCnt="6">
        <dgm:presLayoutVars>
          <dgm:bulletEnabled val="1"/>
        </dgm:presLayoutVars>
      </dgm:prSet>
      <dgm:spPr/>
    </dgm:pt>
    <dgm:pt modelId="{3BD88314-4936-41BB-ABEF-D3B1968C242A}" type="pres">
      <dgm:prSet presAssocID="{CBDBF0C0-587B-4C3A-BFCD-294EE33105B8}" presName="sibTrans" presStyleLbl="sibTrans1D1" presStyleIdx="4" presStyleCnt="5"/>
      <dgm:spPr/>
    </dgm:pt>
    <dgm:pt modelId="{22DA39C2-F72C-4005-BB65-26EA745EECFB}" type="pres">
      <dgm:prSet presAssocID="{CBDBF0C0-587B-4C3A-BFCD-294EE33105B8}" presName="connectorText" presStyleLbl="sibTrans1D1" presStyleIdx="4" presStyleCnt="5"/>
      <dgm:spPr/>
    </dgm:pt>
    <dgm:pt modelId="{55CFBBA6-B662-40CF-B6A0-61B043302A18}" type="pres">
      <dgm:prSet presAssocID="{ECC7A58D-053C-462A-9350-44A47DD21B35}" presName="node" presStyleLbl="node1" presStyleIdx="5" presStyleCnt="6">
        <dgm:presLayoutVars>
          <dgm:bulletEnabled val="1"/>
        </dgm:presLayoutVars>
      </dgm:prSet>
      <dgm:spPr/>
    </dgm:pt>
  </dgm:ptLst>
  <dgm:cxnLst>
    <dgm:cxn modelId="{FF54EE0C-E102-4018-9C64-6A653DD5B0A5}" type="presOf" srcId="{038DA489-74A5-414A-B48B-32E0EFB84459}" destId="{55204F5C-3353-4589-90D9-7BB4183F8D96}" srcOrd="0" destOrd="0" presId="urn:microsoft.com/office/officeart/2016/7/layout/RepeatingBendingProcessNew"/>
    <dgm:cxn modelId="{CC4C5426-B877-4207-AA0E-E516A0566457}" type="presOf" srcId="{024EBC23-C97D-4610-AB8C-FE713FF4F371}" destId="{762AD954-1564-48B7-A6E3-6BD0556424EB}" srcOrd="0" destOrd="0" presId="urn:microsoft.com/office/officeart/2016/7/layout/RepeatingBendingProcessNew"/>
    <dgm:cxn modelId="{0FCE4E3D-6193-40BE-9D18-6A03DFE35A42}" srcId="{038DA489-74A5-414A-B48B-32E0EFB84459}" destId="{C64DA0B2-F8F6-49A4-91AA-A331A0C4210C}" srcOrd="4" destOrd="0" parTransId="{FC6D5EB7-1B3B-40C3-9EDB-EE4CCA75A372}" sibTransId="{CBDBF0C0-587B-4C3A-BFCD-294EE33105B8}"/>
    <dgm:cxn modelId="{FDA96E40-3A96-4C52-839E-64D95182CB3D}" srcId="{038DA489-74A5-414A-B48B-32E0EFB84459}" destId="{5BB3CE09-9CD3-41B1-9216-F48A3118D919}" srcOrd="2" destOrd="0" parTransId="{DC20BBB0-FE4B-45C6-AD7E-6E652A5D4E38}" sibTransId="{56BD6053-C8EE-490E-9B01-7602B0B9289F}"/>
    <dgm:cxn modelId="{EF43EC63-BD68-4B6C-BE73-D44BBC90F056}" type="presOf" srcId="{5BB3CE09-9CD3-41B1-9216-F48A3118D919}" destId="{8B15FF32-1DD4-4257-A578-0B1A84561A4D}" srcOrd="0" destOrd="0" presId="urn:microsoft.com/office/officeart/2016/7/layout/RepeatingBendingProcessNew"/>
    <dgm:cxn modelId="{A138064A-87FF-4D85-B92A-92249A785D80}" type="presOf" srcId="{C64DA0B2-F8F6-49A4-91AA-A331A0C4210C}" destId="{F190E802-895B-419C-BD05-228A9B4B22EE}" srcOrd="0" destOrd="0" presId="urn:microsoft.com/office/officeart/2016/7/layout/RepeatingBendingProcessNew"/>
    <dgm:cxn modelId="{40E9E46C-7541-4B9D-8A84-0C77BAC14851}" type="presOf" srcId="{0127A1DF-9258-417F-A874-708369319D51}" destId="{2337B037-99E4-4449-B7D8-34442983FB19}" srcOrd="0" destOrd="0" presId="urn:microsoft.com/office/officeart/2016/7/layout/RepeatingBendingProcessNew"/>
    <dgm:cxn modelId="{02BF7F54-A68D-488C-BFD6-3EE5DE4E1B35}" type="presOf" srcId="{CBDBF0C0-587B-4C3A-BFCD-294EE33105B8}" destId="{22DA39C2-F72C-4005-BB65-26EA745EECFB}" srcOrd="1" destOrd="0" presId="urn:microsoft.com/office/officeart/2016/7/layout/RepeatingBendingProcessNew"/>
    <dgm:cxn modelId="{9D9FE355-3141-40F1-ADC8-5381CA6C629A}" type="presOf" srcId="{D5F06FB1-A88F-4E34-9899-EA9D13BA7CC6}" destId="{75462AD1-4619-4F7E-AC46-2D52EE585670}" srcOrd="1" destOrd="0" presId="urn:microsoft.com/office/officeart/2016/7/layout/RepeatingBendingProcessNew"/>
    <dgm:cxn modelId="{EBA6B07E-0253-431E-B91B-765C86542176}" srcId="{038DA489-74A5-414A-B48B-32E0EFB84459}" destId="{024EBC23-C97D-4610-AB8C-FE713FF4F371}" srcOrd="1" destOrd="0" parTransId="{C482DA60-D50A-4920-86BD-400B5A689C9B}" sibTransId="{0127A1DF-9258-417F-A874-708369319D51}"/>
    <dgm:cxn modelId="{941F7385-97D3-4972-8BAD-8422337CD3BB}" type="presOf" srcId="{C5BDE290-C47D-4CD7-AED3-2FB0471C192F}" destId="{8541365C-84F2-4DBC-AF8F-9CEEE8C7846B}" srcOrd="0" destOrd="0" presId="urn:microsoft.com/office/officeart/2016/7/layout/RepeatingBendingProcessNew"/>
    <dgm:cxn modelId="{BD29B192-3868-4B21-A8B2-08DFB65D0EF5}" type="presOf" srcId="{EBCEA7B4-00F8-4D3D-A94F-910C3D4658E5}" destId="{1F67D241-ADF0-46C9-A1D3-3A13A3D7B2D3}" srcOrd="0" destOrd="0" presId="urn:microsoft.com/office/officeart/2016/7/layout/RepeatingBendingProcessNew"/>
    <dgm:cxn modelId="{8AA51D95-9654-4300-88DB-67FF461ED522}" srcId="{038DA489-74A5-414A-B48B-32E0EFB84459}" destId="{830C0062-CAD7-441A-8280-D6742B5A8B12}" srcOrd="0" destOrd="0" parTransId="{561098AD-EF92-4196-A818-B76897EF4B7F}" sibTransId="{EBCEA7B4-00F8-4D3D-A94F-910C3D4658E5}"/>
    <dgm:cxn modelId="{F943049C-F3F3-4C5A-ADE0-D6C91A335ED3}" type="presOf" srcId="{56BD6053-C8EE-490E-9B01-7602B0B9289F}" destId="{448D11AE-5739-4525-ABB7-49042439C00B}" srcOrd="0" destOrd="0" presId="urn:microsoft.com/office/officeart/2016/7/layout/RepeatingBendingProcessNew"/>
    <dgm:cxn modelId="{A0E5C1A1-4066-4FDA-88AD-4F01A412A496}" srcId="{038DA489-74A5-414A-B48B-32E0EFB84459}" destId="{ECC7A58D-053C-462A-9350-44A47DD21B35}" srcOrd="5" destOrd="0" parTransId="{7777C805-BD24-462F-8B70-D841FCC8B439}" sibTransId="{1B3C8850-673C-44D9-A91A-059C7A3DEFA5}"/>
    <dgm:cxn modelId="{653A01A6-3226-4ACB-906E-BE1151C6159B}" type="presOf" srcId="{ECC7A58D-053C-462A-9350-44A47DD21B35}" destId="{55CFBBA6-B662-40CF-B6A0-61B043302A18}" srcOrd="0" destOrd="0" presId="urn:microsoft.com/office/officeart/2016/7/layout/RepeatingBendingProcessNew"/>
    <dgm:cxn modelId="{140F17A6-C039-45D8-BBDE-8C6B20AB2307}" srcId="{038DA489-74A5-414A-B48B-32E0EFB84459}" destId="{C5BDE290-C47D-4CD7-AED3-2FB0471C192F}" srcOrd="3" destOrd="0" parTransId="{DDC58ADD-E845-41B5-8426-381361A6E5EE}" sibTransId="{D5F06FB1-A88F-4E34-9899-EA9D13BA7CC6}"/>
    <dgm:cxn modelId="{A42BFDA7-39F6-4807-8437-CB30878A69B3}" type="presOf" srcId="{EBCEA7B4-00F8-4D3D-A94F-910C3D4658E5}" destId="{E0BF61EF-115C-4965-8957-37B7458A2065}" srcOrd="1" destOrd="0" presId="urn:microsoft.com/office/officeart/2016/7/layout/RepeatingBendingProcessNew"/>
    <dgm:cxn modelId="{1E6F0BAF-8F8B-4D03-BA27-1FFB79437789}" type="presOf" srcId="{D5F06FB1-A88F-4E34-9899-EA9D13BA7CC6}" destId="{88130906-DD59-4F28-9A2E-CBD9C0C2FDB6}" srcOrd="0" destOrd="0" presId="urn:microsoft.com/office/officeart/2016/7/layout/RepeatingBendingProcessNew"/>
    <dgm:cxn modelId="{A11063BB-FF05-4044-A6BD-FAF1583F8EA7}" type="presOf" srcId="{0127A1DF-9258-417F-A874-708369319D51}" destId="{C09BF01B-E87D-45A0-928B-4D2D66F4EFCF}" srcOrd="1" destOrd="0" presId="urn:microsoft.com/office/officeart/2016/7/layout/RepeatingBendingProcessNew"/>
    <dgm:cxn modelId="{D78D0DBC-45D5-4D9C-B668-0FF320823981}" type="presOf" srcId="{830C0062-CAD7-441A-8280-D6742B5A8B12}" destId="{CB2945EF-2055-4070-BF61-8DD6778ABBDD}" srcOrd="0" destOrd="0" presId="urn:microsoft.com/office/officeart/2016/7/layout/RepeatingBendingProcessNew"/>
    <dgm:cxn modelId="{D8CC90D8-AB1F-4E63-8768-B3DA7BA11A76}" type="presOf" srcId="{CBDBF0C0-587B-4C3A-BFCD-294EE33105B8}" destId="{3BD88314-4936-41BB-ABEF-D3B1968C242A}" srcOrd="0" destOrd="0" presId="urn:microsoft.com/office/officeart/2016/7/layout/RepeatingBendingProcessNew"/>
    <dgm:cxn modelId="{2B44CBF7-9D6E-40CB-A9CD-46D012A8FD5B}" type="presOf" srcId="{56BD6053-C8EE-490E-9B01-7602B0B9289F}" destId="{FAA0662F-C3FE-4C53-AAFA-70E5F2136C4B}" srcOrd="1" destOrd="0" presId="urn:microsoft.com/office/officeart/2016/7/layout/RepeatingBendingProcessNew"/>
    <dgm:cxn modelId="{44583F3D-AAE9-4757-B28F-01E4E1B1ECB9}" type="presParOf" srcId="{55204F5C-3353-4589-90D9-7BB4183F8D96}" destId="{CB2945EF-2055-4070-BF61-8DD6778ABBDD}" srcOrd="0" destOrd="0" presId="urn:microsoft.com/office/officeart/2016/7/layout/RepeatingBendingProcessNew"/>
    <dgm:cxn modelId="{15AF5CD3-3C85-4911-A50B-831D523C821B}" type="presParOf" srcId="{55204F5C-3353-4589-90D9-7BB4183F8D96}" destId="{1F67D241-ADF0-46C9-A1D3-3A13A3D7B2D3}" srcOrd="1" destOrd="0" presId="urn:microsoft.com/office/officeart/2016/7/layout/RepeatingBendingProcessNew"/>
    <dgm:cxn modelId="{83E8105C-39E6-448C-997A-F703899330D7}" type="presParOf" srcId="{1F67D241-ADF0-46C9-A1D3-3A13A3D7B2D3}" destId="{E0BF61EF-115C-4965-8957-37B7458A2065}" srcOrd="0" destOrd="0" presId="urn:microsoft.com/office/officeart/2016/7/layout/RepeatingBendingProcessNew"/>
    <dgm:cxn modelId="{19A7125A-8009-47A5-BB44-729BC23FDE30}" type="presParOf" srcId="{55204F5C-3353-4589-90D9-7BB4183F8D96}" destId="{762AD954-1564-48B7-A6E3-6BD0556424EB}" srcOrd="2" destOrd="0" presId="urn:microsoft.com/office/officeart/2016/7/layout/RepeatingBendingProcessNew"/>
    <dgm:cxn modelId="{F5C6271E-59BC-42A8-9C3C-517E27AF0357}" type="presParOf" srcId="{55204F5C-3353-4589-90D9-7BB4183F8D96}" destId="{2337B037-99E4-4449-B7D8-34442983FB19}" srcOrd="3" destOrd="0" presId="urn:microsoft.com/office/officeart/2016/7/layout/RepeatingBendingProcessNew"/>
    <dgm:cxn modelId="{35B2DEE2-A306-4C90-846E-5757F0D26973}" type="presParOf" srcId="{2337B037-99E4-4449-B7D8-34442983FB19}" destId="{C09BF01B-E87D-45A0-928B-4D2D66F4EFCF}" srcOrd="0" destOrd="0" presId="urn:microsoft.com/office/officeart/2016/7/layout/RepeatingBendingProcessNew"/>
    <dgm:cxn modelId="{FED73FDB-F83E-4421-81D3-4EE9CDD1BD49}" type="presParOf" srcId="{55204F5C-3353-4589-90D9-7BB4183F8D96}" destId="{8B15FF32-1DD4-4257-A578-0B1A84561A4D}" srcOrd="4" destOrd="0" presId="urn:microsoft.com/office/officeart/2016/7/layout/RepeatingBendingProcessNew"/>
    <dgm:cxn modelId="{5320BD1C-F043-4BDB-B53A-B1E01BE1CE9A}" type="presParOf" srcId="{55204F5C-3353-4589-90D9-7BB4183F8D96}" destId="{448D11AE-5739-4525-ABB7-49042439C00B}" srcOrd="5" destOrd="0" presId="urn:microsoft.com/office/officeart/2016/7/layout/RepeatingBendingProcessNew"/>
    <dgm:cxn modelId="{A0DF6BD2-AB62-452B-8EB7-C6BF1E2DA51D}" type="presParOf" srcId="{448D11AE-5739-4525-ABB7-49042439C00B}" destId="{FAA0662F-C3FE-4C53-AAFA-70E5F2136C4B}" srcOrd="0" destOrd="0" presId="urn:microsoft.com/office/officeart/2016/7/layout/RepeatingBendingProcessNew"/>
    <dgm:cxn modelId="{4F7E1817-C52E-426F-89C9-5856730785EB}" type="presParOf" srcId="{55204F5C-3353-4589-90D9-7BB4183F8D96}" destId="{8541365C-84F2-4DBC-AF8F-9CEEE8C7846B}" srcOrd="6" destOrd="0" presId="urn:microsoft.com/office/officeart/2016/7/layout/RepeatingBendingProcessNew"/>
    <dgm:cxn modelId="{C2739375-364E-4A0D-923B-0CC1C0304979}" type="presParOf" srcId="{55204F5C-3353-4589-90D9-7BB4183F8D96}" destId="{88130906-DD59-4F28-9A2E-CBD9C0C2FDB6}" srcOrd="7" destOrd="0" presId="urn:microsoft.com/office/officeart/2016/7/layout/RepeatingBendingProcessNew"/>
    <dgm:cxn modelId="{40D76811-D051-4CB7-9388-B242782DA771}" type="presParOf" srcId="{88130906-DD59-4F28-9A2E-CBD9C0C2FDB6}" destId="{75462AD1-4619-4F7E-AC46-2D52EE585670}" srcOrd="0" destOrd="0" presId="urn:microsoft.com/office/officeart/2016/7/layout/RepeatingBendingProcessNew"/>
    <dgm:cxn modelId="{5963108F-DA31-4FD6-9BCA-581D3147893B}" type="presParOf" srcId="{55204F5C-3353-4589-90D9-7BB4183F8D96}" destId="{F190E802-895B-419C-BD05-228A9B4B22EE}" srcOrd="8" destOrd="0" presId="urn:microsoft.com/office/officeart/2016/7/layout/RepeatingBendingProcessNew"/>
    <dgm:cxn modelId="{25AC6613-EBD7-4B19-BBBE-11129882BE03}" type="presParOf" srcId="{55204F5C-3353-4589-90D9-7BB4183F8D96}" destId="{3BD88314-4936-41BB-ABEF-D3B1968C242A}" srcOrd="9" destOrd="0" presId="urn:microsoft.com/office/officeart/2016/7/layout/RepeatingBendingProcessNew"/>
    <dgm:cxn modelId="{29FD856A-E421-4DCC-9800-9F8A2464EAE7}" type="presParOf" srcId="{3BD88314-4936-41BB-ABEF-D3B1968C242A}" destId="{22DA39C2-F72C-4005-BB65-26EA745EECFB}" srcOrd="0" destOrd="0" presId="urn:microsoft.com/office/officeart/2016/7/layout/RepeatingBendingProcessNew"/>
    <dgm:cxn modelId="{31C86572-022D-42DB-A2B1-D269C1369430}" type="presParOf" srcId="{55204F5C-3353-4589-90D9-7BB4183F8D96}" destId="{55CFBBA6-B662-40CF-B6A0-61B043302A18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7D241-ADF0-46C9-A1D3-3A13A3D7B2D3}">
      <dsp:nvSpPr>
        <dsp:cNvPr id="0" name=""/>
        <dsp:cNvSpPr/>
      </dsp:nvSpPr>
      <dsp:spPr>
        <a:xfrm>
          <a:off x="1903940" y="1058202"/>
          <a:ext cx="4065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6558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96290" y="1101736"/>
        <a:ext cx="21857" cy="4371"/>
      </dsp:txXfrm>
    </dsp:sp>
    <dsp:sp modelId="{CB2945EF-2055-4070-BF61-8DD6778ABBDD}">
      <dsp:nvSpPr>
        <dsp:cNvPr id="0" name=""/>
        <dsp:cNvSpPr/>
      </dsp:nvSpPr>
      <dsp:spPr>
        <a:xfrm>
          <a:off x="5049" y="533715"/>
          <a:ext cx="1900690" cy="114041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3135" tIns="97762" rIns="93135" bIns="97762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Linear Regression - Continuous dependent variable</a:t>
          </a:r>
        </a:p>
      </dsp:txBody>
      <dsp:txXfrm>
        <a:off x="5049" y="533715"/>
        <a:ext cx="1900690" cy="1140414"/>
      </dsp:txXfrm>
    </dsp:sp>
    <dsp:sp modelId="{2337B037-99E4-4449-B7D8-34442983FB19}">
      <dsp:nvSpPr>
        <dsp:cNvPr id="0" name=""/>
        <dsp:cNvSpPr/>
      </dsp:nvSpPr>
      <dsp:spPr>
        <a:xfrm>
          <a:off x="4241789" y="1058202"/>
          <a:ext cx="4065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6558" y="45720"/>
              </a:lnTo>
            </a:path>
          </a:pathLst>
        </a:custGeom>
        <a:noFill/>
        <a:ln w="635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34140" y="1101736"/>
        <a:ext cx="21857" cy="4371"/>
      </dsp:txXfrm>
    </dsp:sp>
    <dsp:sp modelId="{762AD954-1564-48B7-A6E3-6BD0556424EB}">
      <dsp:nvSpPr>
        <dsp:cNvPr id="0" name=""/>
        <dsp:cNvSpPr/>
      </dsp:nvSpPr>
      <dsp:spPr>
        <a:xfrm>
          <a:off x="2342899" y="533715"/>
          <a:ext cx="1900690" cy="1140414"/>
        </a:xfrm>
        <a:prstGeom prst="rect">
          <a:avLst/>
        </a:prstGeom>
        <a:gradFill rotWithShape="0">
          <a:gsLst>
            <a:gs pos="0">
              <a:schemeClr val="accent2">
                <a:hueOff val="-291073"/>
                <a:satOff val="-16786"/>
                <a:lumOff val="172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291073"/>
                <a:satOff val="-16786"/>
                <a:lumOff val="172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291073"/>
                <a:satOff val="-16786"/>
                <a:lumOff val="172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3135" tIns="97762" rIns="93135" bIns="97762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Preprocess the data</a:t>
          </a:r>
        </a:p>
      </dsp:txBody>
      <dsp:txXfrm>
        <a:off x="2342899" y="533715"/>
        <a:ext cx="1900690" cy="1140414"/>
      </dsp:txXfrm>
    </dsp:sp>
    <dsp:sp modelId="{448D11AE-5739-4525-ABB7-49042439C00B}">
      <dsp:nvSpPr>
        <dsp:cNvPr id="0" name=""/>
        <dsp:cNvSpPr/>
      </dsp:nvSpPr>
      <dsp:spPr>
        <a:xfrm>
          <a:off x="955394" y="1672330"/>
          <a:ext cx="4675699" cy="406558"/>
        </a:xfrm>
        <a:custGeom>
          <a:avLst/>
          <a:gdLst/>
          <a:ahLst/>
          <a:cxnLst/>
          <a:rect l="0" t="0" r="0" b="0"/>
          <a:pathLst>
            <a:path>
              <a:moveTo>
                <a:pt x="4675699" y="0"/>
              </a:moveTo>
              <a:lnTo>
                <a:pt x="4675699" y="220379"/>
              </a:lnTo>
              <a:lnTo>
                <a:pt x="0" y="220379"/>
              </a:lnTo>
              <a:lnTo>
                <a:pt x="0" y="406558"/>
              </a:lnTo>
            </a:path>
          </a:pathLst>
        </a:custGeom>
        <a:noFill/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75842" y="1873423"/>
        <a:ext cx="234804" cy="4371"/>
      </dsp:txXfrm>
    </dsp:sp>
    <dsp:sp modelId="{8B15FF32-1DD4-4257-A578-0B1A84561A4D}">
      <dsp:nvSpPr>
        <dsp:cNvPr id="0" name=""/>
        <dsp:cNvSpPr/>
      </dsp:nvSpPr>
      <dsp:spPr>
        <a:xfrm>
          <a:off x="4680748" y="533715"/>
          <a:ext cx="1900690" cy="1140414"/>
        </a:xfrm>
        <a:prstGeom prst="rect">
          <a:avLst/>
        </a:prstGeom>
        <a:gradFill rotWithShape="0">
          <a:gsLst>
            <a:gs pos="0">
              <a:schemeClr val="accent2">
                <a:hueOff val="-582145"/>
                <a:satOff val="-33571"/>
                <a:lumOff val="34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582145"/>
                <a:satOff val="-33571"/>
                <a:lumOff val="34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582145"/>
                <a:satOff val="-33571"/>
                <a:lumOff val="34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3135" tIns="97762" rIns="93135" bIns="97762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0" kern="1200" dirty="0"/>
            <a:t>Create a model  - model = </a:t>
          </a:r>
          <a:r>
            <a:rPr lang="en-US" sz="1700" i="0" kern="1200" dirty="0" err="1"/>
            <a:t>LinearRegression</a:t>
          </a:r>
          <a:r>
            <a:rPr lang="en-US" sz="1700" i="0" kern="1200" dirty="0"/>
            <a:t>()</a:t>
          </a:r>
          <a:endParaRPr lang="en-US" sz="1700" kern="1200" dirty="0"/>
        </a:p>
      </dsp:txBody>
      <dsp:txXfrm>
        <a:off x="4680748" y="533715"/>
        <a:ext cx="1900690" cy="1140414"/>
      </dsp:txXfrm>
    </dsp:sp>
    <dsp:sp modelId="{88130906-DD59-4F28-9A2E-CBD9C0C2FDB6}">
      <dsp:nvSpPr>
        <dsp:cNvPr id="0" name=""/>
        <dsp:cNvSpPr/>
      </dsp:nvSpPr>
      <dsp:spPr>
        <a:xfrm>
          <a:off x="1903940" y="2635776"/>
          <a:ext cx="4065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6558" y="45720"/>
              </a:lnTo>
            </a:path>
          </a:pathLst>
        </a:custGeom>
        <a:noFill/>
        <a:ln w="635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96290" y="2679310"/>
        <a:ext cx="21857" cy="4371"/>
      </dsp:txXfrm>
    </dsp:sp>
    <dsp:sp modelId="{8541365C-84F2-4DBC-AF8F-9CEEE8C7846B}">
      <dsp:nvSpPr>
        <dsp:cNvPr id="0" name=""/>
        <dsp:cNvSpPr/>
      </dsp:nvSpPr>
      <dsp:spPr>
        <a:xfrm>
          <a:off x="5049" y="2111288"/>
          <a:ext cx="1900690" cy="1140414"/>
        </a:xfrm>
        <a:prstGeom prst="rect">
          <a:avLst/>
        </a:prstGeom>
        <a:gradFill rotWithShape="0">
          <a:gsLst>
            <a:gs pos="0">
              <a:schemeClr val="accent2">
                <a:hueOff val="-873218"/>
                <a:satOff val="-50357"/>
                <a:lumOff val="5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873218"/>
                <a:satOff val="-50357"/>
                <a:lumOff val="5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873218"/>
                <a:satOff val="-50357"/>
                <a:lumOff val="5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3135" tIns="97762" rIns="93135" bIns="97762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</a:t>
          </a:r>
          <a:r>
            <a:rPr lang="en-US" sz="1700" i="0" kern="1200"/>
            <a:t>it it   -  </a:t>
          </a:r>
          <a:r>
            <a:rPr lang="en-US" sz="1700" b="0" i="0" kern="1200" baseline="0"/>
            <a:t>model.fit(x, y) </a:t>
          </a:r>
          <a:endParaRPr lang="en-US" sz="1700" kern="1200"/>
        </a:p>
      </dsp:txBody>
      <dsp:txXfrm>
        <a:off x="5049" y="2111288"/>
        <a:ext cx="1900690" cy="1140414"/>
      </dsp:txXfrm>
    </dsp:sp>
    <dsp:sp modelId="{3BD88314-4936-41BB-ABEF-D3B1968C242A}">
      <dsp:nvSpPr>
        <dsp:cNvPr id="0" name=""/>
        <dsp:cNvSpPr/>
      </dsp:nvSpPr>
      <dsp:spPr>
        <a:xfrm>
          <a:off x="4241789" y="2635776"/>
          <a:ext cx="4065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6558" y="45720"/>
              </a:lnTo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34140" y="2679310"/>
        <a:ext cx="21857" cy="4371"/>
      </dsp:txXfrm>
    </dsp:sp>
    <dsp:sp modelId="{F190E802-895B-419C-BD05-228A9B4B22EE}">
      <dsp:nvSpPr>
        <dsp:cNvPr id="0" name=""/>
        <dsp:cNvSpPr/>
      </dsp:nvSpPr>
      <dsp:spPr>
        <a:xfrm>
          <a:off x="2342899" y="2111288"/>
          <a:ext cx="1900690" cy="1140414"/>
        </a:xfrm>
        <a:prstGeom prst="rect">
          <a:avLst/>
        </a:prstGeom>
        <a:gradFill rotWithShape="0">
          <a:gsLst>
            <a:gs pos="0">
              <a:schemeClr val="accent2">
                <a:hueOff val="-1164290"/>
                <a:satOff val="-67142"/>
                <a:lumOff val="69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164290"/>
                <a:satOff val="-67142"/>
                <a:lumOff val="69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164290"/>
                <a:satOff val="-67142"/>
                <a:lumOff val="69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3135" tIns="97762" rIns="93135" bIns="97762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r_sq  -  model.score(x, y) </a:t>
          </a:r>
          <a:endParaRPr lang="en-US" sz="1700" kern="1200"/>
        </a:p>
      </dsp:txBody>
      <dsp:txXfrm>
        <a:off x="2342899" y="2111288"/>
        <a:ext cx="1900690" cy="1140414"/>
      </dsp:txXfrm>
    </dsp:sp>
    <dsp:sp modelId="{55CFBBA6-B662-40CF-B6A0-61B043302A18}">
      <dsp:nvSpPr>
        <dsp:cNvPr id="0" name=""/>
        <dsp:cNvSpPr/>
      </dsp:nvSpPr>
      <dsp:spPr>
        <a:xfrm>
          <a:off x="4680748" y="2111288"/>
          <a:ext cx="1900690" cy="1140414"/>
        </a:xfrm>
        <a:prstGeom prst="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3135" tIns="97762" rIns="93135" bIns="97762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Predict Response – y_pred = model.predict(X)</a:t>
          </a:r>
        </a:p>
      </dsp:txBody>
      <dsp:txXfrm>
        <a:off x="4680748" y="2111288"/>
        <a:ext cx="1900690" cy="11404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180A1-E4B9-4A4C-88DB-C15F14AED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C04BD-5607-4628-BD13-B15A5A1F4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F613A-6C57-4648-9BE6-A05335A2B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BFA5-6146-4E0B-9353-C6E38D9236E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BF14C-4F26-45F3-902F-A7ECA42B2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365EF-D3D2-41F3-89BC-F5BA7F7F1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B83A-7AAD-4BC3-8D67-5D752A34B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67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5EB7-E53D-4E4A-848E-DDD8FEA3A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DC3A9C-EAAA-4D0A-ACFD-410DF174C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DE748-31F6-4130-A616-86D749317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BFA5-6146-4E0B-9353-C6E38D9236E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E7D0-DC5A-4703-AB6B-C35E5811B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46D6-FE81-4747-8558-43349AE13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B83A-7AAD-4BC3-8D67-5D752A34B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8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A08D48-EFAE-4BED-90A8-F4B8241FF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1BD8D-9B81-4D60-B0D5-9AA62849F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D6487-EFFA-413D-A874-2CC720521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BFA5-6146-4E0B-9353-C6E38D9236E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F7C0B-1D51-46DE-B443-C69CC9844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8EEF7-1C53-4B5C-84C1-3B1097017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B83A-7AAD-4BC3-8D67-5D752A34B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2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B2F5F-836D-498E-9D74-96103B46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0426C-F1FE-427B-A638-D5770F5D1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4D89F-311B-4869-8460-D87CE9416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BFA5-6146-4E0B-9353-C6E38D9236E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50E4B-B988-4F9F-B626-AFED9C458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3BA85-9863-43BF-B47C-7490FD9C4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B83A-7AAD-4BC3-8D67-5D752A34B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1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CC465-9F36-4E39-B6F7-35DC1ABE8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7E550-343E-4364-A60B-96E9E0E6A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D4608-8543-427F-982A-C3E7F41FC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BFA5-6146-4E0B-9353-C6E38D9236E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62C0C-B7F3-493C-AE6E-A80318BD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9AB94-5EB4-482E-B3A8-324D84335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B83A-7AAD-4BC3-8D67-5D752A34B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12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D9AE4-7698-4871-881E-BD3973257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AA25F-6680-4842-9311-B8BE213228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4E0E7-14F8-45B8-9047-B8108DE60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FB5F9-301A-47F1-9AD6-B686674B5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BFA5-6146-4E0B-9353-C6E38D9236E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DEA56-7D6D-4082-B700-8EE4A748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70199-39BE-4D49-AED6-5D75D996F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B83A-7AAD-4BC3-8D67-5D752A34B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96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6404-CF2D-41A2-B509-A1624AAA9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35EF9-1BD9-454D-AD32-C0AAFCAA0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334B9-CD32-4BB4-8B22-8D5CA5B71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6070A9-299B-4DD4-97CE-A449C8DC9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9F8F32-A06B-4C03-A5FF-6D2FC7A16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621FFD-1064-43EE-9454-0B6F11238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BFA5-6146-4E0B-9353-C6E38D9236E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CA5BB1-9B7D-4788-BB49-82F4E1797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05AEA3-2A98-4614-B265-DA64BA3B5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B83A-7AAD-4BC3-8D67-5D752A34B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70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E1B44-0F65-4D2A-AC33-C87673258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4C9401-4B3C-4E5B-92F3-DBFDC46F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BFA5-6146-4E0B-9353-C6E38D9236E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89024-0236-4F9D-8B9B-8564360FD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DB6524-699F-447D-8934-5BA51CFF1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B83A-7AAD-4BC3-8D67-5D752A34B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54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797093-0BE8-4E75-BB47-13E8F3EB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BFA5-6146-4E0B-9353-C6E38D9236E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91FC4B-FB27-4371-8FB2-C6EA0ECCE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86A28-667F-4DCA-B445-E154B0AC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B83A-7AAD-4BC3-8D67-5D752A34B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38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81F2-CC10-4067-82ED-06658D9CE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16F57-4357-4E96-91F7-ADCC2AEEA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CF49ED-655B-4F44-9F86-505888F72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45F3B-B9EA-4CCF-B5BE-7ACD60694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BFA5-6146-4E0B-9353-C6E38D9236E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38202-13EA-4FC7-AF4F-1BCA37F66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E7550-FD6C-47F1-8A91-2F3F3F4A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B83A-7AAD-4BC3-8D67-5D752A34B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76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420C0-C516-4265-BD7E-4FF9A9538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C27EA1-E689-419A-A286-FDD142694D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CCCC0-36BE-4209-BB5F-F4774636F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A511B-3A34-4C18-8AC8-2F62588A2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BFA5-6146-4E0B-9353-C6E38D9236E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1DC7E-802B-40A2-9587-0EBBDD764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FD20D-AD6C-41D7-A0B4-F84539E3F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B83A-7AAD-4BC3-8D67-5D752A34B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8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FF13C5-AD43-468A-96B3-C61967A41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883DF-0EE2-4417-8190-E3F97CE80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51B58-F5F8-442D-AF48-434D9124E1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FBFA5-6146-4E0B-9353-C6E38D9236E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A7673-96AC-47C1-B817-BD1AE2325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2973A-D4C5-4F95-A57E-6DD5CF846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CB83A-7AAD-4BC3-8D67-5D752A34B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1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27DDBB-DD7C-421E-8121-153F4BC81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7027" y="0"/>
            <a:ext cx="4520931" cy="22712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AAA0E2-1C76-4B49-95A4-0003E657B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904" y="-102325"/>
            <a:ext cx="4197927" cy="22913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D4FA11-FEA1-4131-94CF-5CA67563B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1831" y="-74184"/>
            <a:ext cx="4130169" cy="22632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5D1B44A-D1EB-4E14-838A-EDD0F70C9C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7027" y="2189017"/>
            <a:ext cx="4520932" cy="25430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CE0E8A-6CAB-436D-975B-4BB1DD252D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3904" y="2177586"/>
            <a:ext cx="3901239" cy="2194447"/>
          </a:xfrm>
          <a:prstGeom prst="rect">
            <a:avLst/>
          </a:prstGeom>
        </p:spPr>
      </p:pic>
      <p:pic>
        <p:nvPicPr>
          <p:cNvPr id="16" name="Content Placeholder 3">
            <a:extLst>
              <a:ext uri="{FF2B5EF4-FFF2-40B4-BE49-F238E27FC236}">
                <a16:creationId xmlns:a16="http://schemas.microsoft.com/office/drawing/2014/main" id="{5DD052EB-C774-4DBC-A6A3-FD28D5FBBD4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6890" r="8888"/>
          <a:stretch/>
        </p:blipFill>
        <p:spPr>
          <a:xfrm>
            <a:off x="7765143" y="2211881"/>
            <a:ext cx="4430058" cy="22632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1D37FE6-D3CD-488E-A71C-C0711F10EB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53827" y="4383465"/>
            <a:ext cx="4740832" cy="266671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83DF61A-BE1B-4DC8-81B5-2E02EE12AF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61942" y="4421265"/>
            <a:ext cx="4430058" cy="249190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AC09962-74FE-46C3-B5DA-6D67D6BC2E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61194" y="4394896"/>
            <a:ext cx="3703950" cy="251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23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57632-BA4F-45A8-8C2C-FBBA73A52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3" y="1136074"/>
            <a:ext cx="3206293" cy="447866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Output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2933616-7FFE-4538-A5F9-1E02CC981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77489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600" b="1" dirty="0"/>
              <a:t>Coefficient of determination</a:t>
            </a:r>
            <a:r>
              <a:rPr lang="en-US" sz="2600" dirty="0"/>
              <a:t>: 0.9990356371118271</a:t>
            </a:r>
          </a:p>
          <a:p>
            <a:endParaRPr lang="en-US" sz="2600" dirty="0"/>
          </a:p>
          <a:p>
            <a:r>
              <a:rPr lang="en-US" sz="2600" b="1" dirty="0"/>
              <a:t>Intercept</a:t>
            </a:r>
            <a:r>
              <a:rPr lang="en-US" sz="2600" dirty="0"/>
              <a:t>: -0.0027011866939048446</a:t>
            </a:r>
          </a:p>
          <a:p>
            <a:endParaRPr lang="en-US" sz="2600" dirty="0"/>
          </a:p>
          <a:p>
            <a:r>
              <a:rPr lang="en-US" sz="2600" b="1" dirty="0"/>
              <a:t>Slope</a:t>
            </a:r>
            <a:r>
              <a:rPr lang="en-US" sz="2600" dirty="0"/>
              <a:t>: [-0.56716585  0.83525458  0.73050852]</a:t>
            </a:r>
          </a:p>
          <a:p>
            <a:endParaRPr lang="en-US" sz="2600" dirty="0"/>
          </a:p>
          <a:p>
            <a:r>
              <a:rPr lang="en-US" sz="2600" b="1" dirty="0"/>
              <a:t>Predicted Response</a:t>
            </a:r>
            <a:r>
              <a:rPr lang="en-US" sz="2600" dirty="0"/>
              <a:t>:</a:t>
            </a:r>
          </a:p>
          <a:p>
            <a:r>
              <a:rPr lang="en-US" sz="2600" dirty="0"/>
              <a:t>[14.76649833 14.50642203 14.22146635 ... 50.61213251 50.68180058</a:t>
            </a:r>
          </a:p>
          <a:p>
            <a:r>
              <a:rPr lang="en-US" sz="2600" dirty="0"/>
              <a:t> 51.71499697]</a:t>
            </a:r>
          </a:p>
        </p:txBody>
      </p:sp>
    </p:spTree>
    <p:extLst>
      <p:ext uri="{BB962C8B-B14F-4D97-AF65-F5344CB8AC3E}">
        <p14:creationId xmlns:p14="http://schemas.microsoft.com/office/powerpoint/2010/main" val="2842118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72398-C41A-4197-B0BD-47F082DAA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</p:spPr>
        <p:txBody>
          <a:bodyPr>
            <a:normAutofit/>
          </a:bodyPr>
          <a:lstStyle/>
          <a:p>
            <a:r>
              <a:rPr lang="en-US" sz="5400" dirty="0"/>
              <a:t>Model and Functions</a:t>
            </a:r>
          </a:p>
        </p:txBody>
      </p:sp>
      <p:pic>
        <p:nvPicPr>
          <p:cNvPr id="14" name="Picture 13" descr="Background pattern&#10;&#10;Description automatically generated">
            <a:extLst>
              <a:ext uri="{FF2B5EF4-FFF2-40B4-BE49-F238E27FC236}">
                <a16:creationId xmlns:a16="http://schemas.microsoft.com/office/drawing/2014/main" id="{F8079306-227A-43EC-A25E-457C364B54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29" r="36373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269EBCC-2006-4BB1-87B8-1E132C787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1" y="0"/>
            <a:ext cx="12612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851EE71C-E7BB-424E-BFA5-0A6703B6D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854"/>
            <a:ext cx="184731" cy="184666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C3557BCF-73D7-41A5-9B19-6C9FC29B6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88666"/>
            <a:ext cx="184731" cy="184666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C72FB3F5-F68C-419B-A1EF-53F9713E6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41066"/>
            <a:ext cx="184731" cy="184666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9BAF41C4-2CE1-4773-9E46-CE000D080E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5532330"/>
              </p:ext>
            </p:extLst>
          </p:nvPr>
        </p:nvGraphicFramePr>
        <p:xfrm>
          <a:off x="4965431" y="2438400"/>
          <a:ext cx="6586489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084884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3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D4EF06-9DA1-41D6-9A46-180F8958C5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333" r="5332" b="-1"/>
          <a:stretch/>
        </p:blipFill>
        <p:spPr>
          <a:xfrm>
            <a:off x="195304" y="130639"/>
            <a:ext cx="12191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2A5564-6B61-445D-AC99-2D6E3E647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Input/Output Plot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8826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74BF43-80D7-4A28-BDC5-A67CD3F3D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7967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D5C40E-4F10-4036-8B78-E389EEA1A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009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A32BF3-2599-4034-9A06-E8869BD550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052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DA9619-5588-4D5F-B079-B2DE38D4FF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95289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BA4626-7985-40D9-95FF-2A41FEF31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20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D42B8634-7A7F-4145-9475-BD5EE0E797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883" r="888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2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F72BC0-1DD1-4B46-BD8E-8B951C78C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1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7BF77A-107B-4FAE-AD78-4DD610A703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"/>
          <a:stretch/>
        </p:blipFill>
        <p:spPr>
          <a:xfrm>
            <a:off x="-186027" y="9859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40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Widescreen</PresentationFormat>
  <Paragraphs>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Output</vt:lpstr>
      <vt:lpstr>Model and Functions</vt:lpstr>
      <vt:lpstr>Input/Output 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</dc:creator>
  <cp:lastModifiedBy>Franc</cp:lastModifiedBy>
  <cp:revision>2</cp:revision>
  <dcterms:created xsi:type="dcterms:W3CDTF">2020-10-19T07:48:57Z</dcterms:created>
  <dcterms:modified xsi:type="dcterms:W3CDTF">2020-10-19T07:49:56Z</dcterms:modified>
</cp:coreProperties>
</file>