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6.png" ContentType="image/png"/>
  <Override PartName="/ppt/media/image15.jpeg" ContentType="image/jpeg"/>
  <Override PartName="/ppt/media/image14.png" ContentType="image/png"/>
  <Override PartName="/ppt/media/image13.tif" ContentType="image/tiff"/>
  <Override PartName="/ppt/media/image12.png" ContentType="image/png"/>
  <Override PartName="/ppt/media/image4.png" ContentType="image/png"/>
  <Override PartName="/ppt/media/image2.png" ContentType="image/png"/>
  <Override PartName="/ppt/media/image3.png" ContentType="image/png"/>
  <Override PartName="/ppt/media/image11.png" ContentType="image/png"/>
  <Override PartName="/ppt/media/image1.jpeg" ContentType="image/jpeg"/>
  <Override PartName="/ppt/media/image6.png" ContentType="image/png"/>
  <Override PartName="/ppt/media/image5.jpeg" ContentType="image/jpeg"/>
  <Override PartName="/ppt/media/image8.png" ContentType="image/png"/>
  <Override PartName="/ppt/media/image7.png" ContentType="image/png"/>
  <Override PartName="/ppt/media/image9.jpeg" ContentType="image/jpeg"/>
  <Override PartName="/ppt/media/image1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0760" cy="1739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85800" y="4047480"/>
            <a:ext cx="10130760" cy="1739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520" cy="1739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877000" y="2142000"/>
            <a:ext cx="4943520" cy="1739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877000" y="4047480"/>
            <a:ext cx="4943520" cy="1739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85800" y="4047480"/>
            <a:ext cx="4943520" cy="1739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0760" cy="3648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0760" cy="3648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464640" y="2142000"/>
            <a:ext cx="4572360" cy="36482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464640" y="2142000"/>
            <a:ext cx="4572360" cy="3648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85800" y="2142000"/>
            <a:ext cx="10130760" cy="364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0760" cy="3648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520" cy="3648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877000" y="2142000"/>
            <a:ext cx="4943520" cy="3648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10130760" cy="674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520" cy="1739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85800" y="4047480"/>
            <a:ext cx="4943520" cy="1739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877000" y="2142000"/>
            <a:ext cx="4943520" cy="3648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85800" y="2142000"/>
            <a:ext cx="10130760" cy="364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520" cy="3648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877000" y="2142000"/>
            <a:ext cx="4943520" cy="1739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877000" y="4047480"/>
            <a:ext cx="4943520" cy="1739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520" cy="1739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877000" y="2142000"/>
            <a:ext cx="4943520" cy="1739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85800" y="4047480"/>
            <a:ext cx="10130760" cy="1739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0760" cy="1739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85800" y="4047480"/>
            <a:ext cx="10130760" cy="1739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520" cy="1739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877000" y="2142000"/>
            <a:ext cx="4943520" cy="1739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877000" y="4047480"/>
            <a:ext cx="4943520" cy="1739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85800" y="4047480"/>
            <a:ext cx="4943520" cy="1739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0760" cy="3648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0760" cy="3648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3464640" y="2142000"/>
            <a:ext cx="4572360" cy="364824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3464640" y="2142000"/>
            <a:ext cx="4572360" cy="3648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685800" y="2142000"/>
            <a:ext cx="10130760" cy="364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0760" cy="3648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520" cy="3648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877000" y="2142000"/>
            <a:ext cx="4943520" cy="3648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0760" cy="3648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10130760" cy="674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520" cy="1739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85800" y="4047480"/>
            <a:ext cx="4943520" cy="1739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877000" y="2142000"/>
            <a:ext cx="4943520" cy="3648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520" cy="3648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877000" y="2142000"/>
            <a:ext cx="4943520" cy="1739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877000" y="4047480"/>
            <a:ext cx="4943520" cy="1739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520" cy="1739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877000" y="2142000"/>
            <a:ext cx="4943520" cy="1739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85800" y="4047480"/>
            <a:ext cx="10130760" cy="1739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0760" cy="1739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85800" y="4047480"/>
            <a:ext cx="10130760" cy="1739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520" cy="1739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877000" y="2142000"/>
            <a:ext cx="4943520" cy="1739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877000" y="4047480"/>
            <a:ext cx="4943520" cy="1739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85800" y="4047480"/>
            <a:ext cx="4943520" cy="1739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0760" cy="3648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0760" cy="3648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3464640" y="2142000"/>
            <a:ext cx="4572360" cy="364824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3464640" y="2142000"/>
            <a:ext cx="4572360" cy="3648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520" cy="3648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877000" y="2142000"/>
            <a:ext cx="4943520" cy="3648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10130760" cy="674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520" cy="1739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85800" y="4047480"/>
            <a:ext cx="4943520" cy="1739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877000" y="2142000"/>
            <a:ext cx="4943520" cy="3648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520" cy="3648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877000" y="2142000"/>
            <a:ext cx="4943520" cy="1739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877000" y="4047480"/>
            <a:ext cx="4943520" cy="1739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520" cy="1739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877000" y="2142000"/>
            <a:ext cx="4943520" cy="1739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85800" y="4047480"/>
            <a:ext cx="10130760" cy="1739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3"/>
          <a:stretch/>
        </p:blipFill>
        <p:spPr>
          <a:xfrm>
            <a:off x="0" y="0"/>
            <a:ext cx="12188160" cy="68554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6" descr=""/>
          <p:cNvPicPr/>
          <p:nvPr/>
        </p:nvPicPr>
        <p:blipFill>
          <a:blip r:embed="rId3"/>
          <a:stretch/>
        </p:blipFill>
        <p:spPr>
          <a:xfrm>
            <a:off x="0" y="0"/>
            <a:ext cx="12188160" cy="685548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6" descr=""/>
          <p:cNvPicPr/>
          <p:nvPr/>
        </p:nvPicPr>
        <p:blipFill>
          <a:blip r:embed="rId3"/>
          <a:stretch/>
        </p:blipFill>
        <p:spPr>
          <a:xfrm>
            <a:off x="0" y="0"/>
            <a:ext cx="12188160" cy="685548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0760" cy="3648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ti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84040" y="691920"/>
            <a:ext cx="5944680" cy="35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fr-FR" sz="19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</a:t>
            </a:r>
            <a:r>
              <a:rPr b="0" lang="fr-FR" sz="19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r>
              <a:rPr b="0" lang="fr-FR" sz="19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6229800" y="3498480"/>
            <a:ext cx="2215080" cy="140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 cap="all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Présenté par :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Mohamed ALAMI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Francois AUDOY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6054840" y="1927800"/>
            <a:ext cx="4472280" cy="15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8483760" y="6289560"/>
            <a:ext cx="3744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Université de Bordeaux 1 – 2016/2017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2164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44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Sommaire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21640" y="2066040"/>
            <a:ext cx="10459440" cy="39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Définition &amp; Solutions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Définition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Solutions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Utilités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Utilités commercial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to machine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learning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Les géants (Google/Facebook/Twitter)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Conclusion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4834080" y="-210240"/>
            <a:ext cx="7833600" cy="48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29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BIG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7203960" y="3361320"/>
            <a:ext cx="4620240" cy="15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Espace réservé du contenu 3" descr=""/>
          <p:cNvPicPr/>
          <p:nvPr/>
        </p:nvPicPr>
        <p:blipFill>
          <a:blip r:embed="rId1"/>
          <a:stretch/>
        </p:blipFill>
        <p:spPr>
          <a:xfrm>
            <a:off x="-482040" y="-2149920"/>
            <a:ext cx="12673080" cy="93826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85800" y="592920"/>
            <a:ext cx="10130760" cy="14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Big</a:t>
            </a:r>
            <a:r>
              <a:rPr b="0" lang="fr-F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Data: définition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/>
              <a:buChar char="l"/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2,5 trillions de données par jour (vidéo en ligne, mail, gps ...)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/>
              <a:buChar char="l"/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V :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75000"/>
              <a:buFont typeface="Wingdings"/>
              <a:buChar char="l"/>
            </a:pPr>
            <a:r>
              <a:rPr b="0" lang="fr-F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Vitesse : fréquence de création, collecte et partage des données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75000"/>
              <a:buFont typeface="Wingdings"/>
              <a:buChar char="l"/>
            </a:pPr>
            <a:r>
              <a:rPr b="0" lang="fr-F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Volume : taille considérable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75000"/>
              <a:buFont typeface="Wingdings"/>
              <a:buChar char="l"/>
            </a:pPr>
            <a:r>
              <a:rPr b="0" lang="fr-F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Variété : vidéo, mail, coordonnées ...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7416000" y="2016000"/>
            <a:ext cx="4300200" cy="43916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85800" y="592920"/>
            <a:ext cx="10130760" cy="14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Big</a:t>
            </a:r>
            <a:r>
              <a:rPr b="0" lang="fr-F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Data: solution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/>
              <a:buChar char="l"/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Cloud Computing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/>
              <a:buChar char="l"/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Traitement ajusté de l'information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/>
              <a:buChar char="l"/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Optimisation du traitement 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6437160" y="2088000"/>
            <a:ext cx="5082480" cy="128340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6530040" y="3508920"/>
            <a:ext cx="4773600" cy="25387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 spd="med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2768</TotalTime>
  <Application>LibreOffice/5.2.2.2.0$Linux_X86_64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2016-11-12T14:39:46Z</dcterms:created>
  <dc:creator>Utilisateur de Microsoft Office</dc:creator>
  <dc:description/>
  <dc:language>fr-FR</dc:language>
  <cp:lastModifiedBy/>
  <dcterms:modified xsi:type="dcterms:W3CDTF">2016-11-21T13:13:24Z</dcterms:modified>
  <cp:revision>19</cp:revision>
  <dc:subject/>
  <dc:title>BIG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