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585D-C005-47D5-B7A1-9E06476591D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2ADE-9A16-4649-91BA-E89777D12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8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585D-C005-47D5-B7A1-9E06476591D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2ADE-9A16-4649-91BA-E89777D12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93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585D-C005-47D5-B7A1-9E06476591D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2ADE-9A16-4649-91BA-E89777D12817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1507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585D-C005-47D5-B7A1-9E06476591D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2ADE-9A16-4649-91BA-E89777D12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949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585D-C005-47D5-B7A1-9E06476591D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2ADE-9A16-4649-91BA-E89777D12817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1551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585D-C005-47D5-B7A1-9E06476591D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2ADE-9A16-4649-91BA-E89777D12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344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585D-C005-47D5-B7A1-9E06476591D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2ADE-9A16-4649-91BA-E89777D12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463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585D-C005-47D5-B7A1-9E06476591D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2ADE-9A16-4649-91BA-E89777D12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36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585D-C005-47D5-B7A1-9E06476591D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2ADE-9A16-4649-91BA-E89777D12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76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585D-C005-47D5-B7A1-9E06476591D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2ADE-9A16-4649-91BA-E89777D12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68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585D-C005-47D5-B7A1-9E06476591D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2ADE-9A16-4649-91BA-E89777D12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15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585D-C005-47D5-B7A1-9E06476591D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2ADE-9A16-4649-91BA-E89777D12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3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585D-C005-47D5-B7A1-9E06476591D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2ADE-9A16-4649-91BA-E89777D12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99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585D-C005-47D5-B7A1-9E06476591D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2ADE-9A16-4649-91BA-E89777D12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87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585D-C005-47D5-B7A1-9E06476591D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2ADE-9A16-4649-91BA-E89777D12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23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585D-C005-47D5-B7A1-9E06476591D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2ADE-9A16-4649-91BA-E89777D12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1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2585D-C005-47D5-B7A1-9E06476591D4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2A2ADE-9A16-4649-91BA-E89777D12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9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B0D1BD-C118-4B88-B7FA-CB9BEC63E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0206" y="745724"/>
            <a:ext cx="4311588" cy="677986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A28D0D-8AD9-440A-BD35-FA068472517C}"/>
              </a:ext>
            </a:extLst>
          </p:cNvPr>
          <p:cNvSpPr txBox="1"/>
          <p:nvPr/>
        </p:nvSpPr>
        <p:spPr>
          <a:xfrm>
            <a:off x="4433988" y="3256294"/>
            <a:ext cx="3324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/>
              <a:t>Dogs</a:t>
            </a:r>
            <a:r>
              <a:rPr lang="fr-FR" sz="4400" dirty="0"/>
              <a:t> vs Cats</a:t>
            </a:r>
          </a:p>
        </p:txBody>
      </p:sp>
    </p:spTree>
    <p:extLst>
      <p:ext uri="{BB962C8B-B14F-4D97-AF65-F5344CB8AC3E}">
        <p14:creationId xmlns:p14="http://schemas.microsoft.com/office/powerpoint/2010/main" val="223359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11C6D-A81D-4E3C-AFC8-209081A3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Taux d’apprentissage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AFAD85-5BA5-4264-8BAA-1C96140B2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Le taux d’apprentissage est un paramètre donnée à la fonction </a:t>
            </a:r>
            <a:r>
              <a:rPr lang="fr-FR" sz="2400" b="1" dirty="0" err="1"/>
              <a:t>regression</a:t>
            </a:r>
            <a:r>
              <a:rPr lang="fr-FR" sz="2400" b="1" dirty="0"/>
              <a:t> </a:t>
            </a:r>
            <a:r>
              <a:rPr lang="fr-FR" sz="2400" dirty="0"/>
              <a:t>et détermine dans quelle mesure les informations nouvellement acquises l’emportent sur les informations anciennes.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85223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0C247-50D9-4061-A0B7-7DE739DE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Convolutional</a:t>
            </a:r>
            <a:r>
              <a:rPr lang="fr-FR" dirty="0"/>
              <a:t> Neural Network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EA7631-B1F2-4504-9B35-463F2AB6C33D}"/>
              </a:ext>
            </a:extLst>
          </p:cNvPr>
          <p:cNvSpPr txBox="1"/>
          <p:nvPr/>
        </p:nvSpPr>
        <p:spPr>
          <a:xfrm>
            <a:off x="677334" y="1633491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regression</a:t>
            </a:r>
            <a:r>
              <a:rPr lang="fr-FR" dirty="0"/>
              <a:t>(</a:t>
            </a:r>
            <a:r>
              <a:rPr lang="fr-FR" dirty="0" err="1"/>
              <a:t>learning_rate</a:t>
            </a:r>
            <a:r>
              <a:rPr lang="fr-FR" dirty="0"/>
              <a:t>=1e-20)</a:t>
            </a:r>
            <a:endParaRPr lang="fr-FR" baseline="30000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18AC463-A8D2-41BB-AB1D-103177533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13" y="2878980"/>
            <a:ext cx="3267075" cy="2238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F8F775B-A51E-425A-B6E8-DCE332E24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034" y="2878979"/>
            <a:ext cx="32766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4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0C247-50D9-4061-A0B7-7DE739DE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Convolutional</a:t>
            </a:r>
            <a:r>
              <a:rPr lang="fr-FR" dirty="0"/>
              <a:t> Neural Network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EA7631-B1F2-4504-9B35-463F2AB6C33D}"/>
              </a:ext>
            </a:extLst>
          </p:cNvPr>
          <p:cNvSpPr txBox="1"/>
          <p:nvPr/>
        </p:nvSpPr>
        <p:spPr>
          <a:xfrm>
            <a:off x="677334" y="1633491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regression</a:t>
            </a:r>
            <a:r>
              <a:rPr lang="fr-FR" dirty="0"/>
              <a:t>(</a:t>
            </a:r>
            <a:r>
              <a:rPr lang="fr-FR" dirty="0" err="1"/>
              <a:t>learning_rate</a:t>
            </a:r>
            <a:r>
              <a:rPr lang="fr-FR" dirty="0"/>
              <a:t>=1e-20)</a:t>
            </a:r>
            <a:endParaRPr lang="fr-FR" baseline="30000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E50478-1A1B-4AE6-9913-2E251A129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937" y="1288893"/>
            <a:ext cx="2089950" cy="53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8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0C247-50D9-4061-A0B7-7DE739DE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Convolutional</a:t>
            </a:r>
            <a:r>
              <a:rPr lang="fr-FR" dirty="0"/>
              <a:t> Neural Network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1026D7-3E96-40B8-B4BC-496ACEAE7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56" y="2435484"/>
            <a:ext cx="3257550" cy="2266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594CF83-B266-4474-A66B-47AE8387A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439" y="2435484"/>
            <a:ext cx="3276600" cy="22955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E14A71F-4F28-4D69-ACDE-9A2F4D7752E0}"/>
              </a:ext>
            </a:extLst>
          </p:cNvPr>
          <p:cNvSpPr txBox="1"/>
          <p:nvPr/>
        </p:nvSpPr>
        <p:spPr>
          <a:xfrm>
            <a:off x="700297" y="1561068"/>
            <a:ext cx="337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regression</a:t>
            </a:r>
            <a:r>
              <a:rPr lang="fr-FR" dirty="0"/>
              <a:t>(</a:t>
            </a:r>
            <a:r>
              <a:rPr lang="fr-FR" dirty="0" err="1"/>
              <a:t>learning_rate</a:t>
            </a:r>
            <a:r>
              <a:rPr lang="fr-FR" dirty="0"/>
              <a:t>=1e-3)</a:t>
            </a:r>
            <a:endParaRPr lang="fr-FR" baseline="30000" dirty="0"/>
          </a:p>
        </p:txBody>
      </p:sp>
    </p:spTree>
    <p:extLst>
      <p:ext uri="{BB962C8B-B14F-4D97-AF65-F5344CB8AC3E}">
        <p14:creationId xmlns:p14="http://schemas.microsoft.com/office/powerpoint/2010/main" val="315243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0C247-50D9-4061-A0B7-7DE739DE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Convolutional</a:t>
            </a:r>
            <a:r>
              <a:rPr lang="fr-FR" dirty="0"/>
              <a:t> Neural Network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E14A71F-4F28-4D69-ACDE-9A2F4D7752E0}"/>
              </a:ext>
            </a:extLst>
          </p:cNvPr>
          <p:cNvSpPr txBox="1"/>
          <p:nvPr/>
        </p:nvSpPr>
        <p:spPr>
          <a:xfrm>
            <a:off x="700297" y="1561068"/>
            <a:ext cx="337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regression</a:t>
            </a:r>
            <a:r>
              <a:rPr lang="fr-FR" dirty="0"/>
              <a:t>(</a:t>
            </a:r>
            <a:r>
              <a:rPr lang="fr-FR" dirty="0" err="1"/>
              <a:t>learning_rate</a:t>
            </a:r>
            <a:r>
              <a:rPr lang="fr-FR" dirty="0"/>
              <a:t>=1e-3)</a:t>
            </a:r>
            <a:endParaRPr lang="fr-FR" baseline="30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3239F88-0F80-4FFA-A45A-792F81C09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652" y="252412"/>
            <a:ext cx="42386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832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77</Words>
  <Application>Microsoft Office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Deep Learning</vt:lpstr>
      <vt:lpstr>Taux d’apprentissage</vt:lpstr>
      <vt:lpstr>Convolutional Neural Network</vt:lpstr>
      <vt:lpstr>Convolutional Neural Network</vt:lpstr>
      <vt:lpstr>Convolutional Neural Network</vt:lpstr>
      <vt:lpstr>Convolutional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Francois</dc:creator>
  <cp:lastModifiedBy>Francois</cp:lastModifiedBy>
  <cp:revision>12</cp:revision>
  <dcterms:created xsi:type="dcterms:W3CDTF">2019-07-21T16:05:48Z</dcterms:created>
  <dcterms:modified xsi:type="dcterms:W3CDTF">2019-07-21T18:54:51Z</dcterms:modified>
</cp:coreProperties>
</file>