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A3D428-90DC-4561-8CE4-601144CF1BB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6399CC-26AB-47A2-AFD9-C58D92D679D8}">
      <dgm:prSet/>
      <dgm:spPr/>
      <dgm:t>
        <a:bodyPr/>
        <a:lstStyle/>
        <a:p>
          <a:r>
            <a:rPr lang="fr-FR"/>
            <a:t>Entity</a:t>
          </a:r>
        </a:p>
      </dgm:t>
    </dgm:pt>
    <dgm:pt modelId="{4B49EFB8-2712-4976-91DE-B52165FDF67F}" type="parTrans" cxnId="{328030F0-92EB-41FE-8E8A-ABBE80ADB928}">
      <dgm:prSet/>
      <dgm:spPr/>
      <dgm:t>
        <a:bodyPr/>
        <a:lstStyle/>
        <a:p>
          <a:endParaRPr lang="fr-FR"/>
        </a:p>
      </dgm:t>
    </dgm:pt>
    <dgm:pt modelId="{75B1174E-204A-4F57-B5F3-10FC574ECDBB}" type="sibTrans" cxnId="{328030F0-92EB-41FE-8E8A-ABBE80ADB928}">
      <dgm:prSet/>
      <dgm:spPr/>
      <dgm:t>
        <a:bodyPr/>
        <a:lstStyle/>
        <a:p>
          <a:endParaRPr lang="fr-FR"/>
        </a:p>
      </dgm:t>
    </dgm:pt>
    <dgm:pt modelId="{5557102F-5D3B-48E4-B0E5-63BBC6E94EC1}">
      <dgm:prSet/>
      <dgm:spPr/>
      <dgm:t>
        <a:bodyPr/>
        <a:lstStyle/>
        <a:p>
          <a:r>
            <a:rPr lang="fr-FR"/>
            <a:t>Block</a:t>
          </a:r>
        </a:p>
      </dgm:t>
    </dgm:pt>
    <dgm:pt modelId="{617DE64A-9E07-4B3D-8A65-18556605BCB1}" type="parTrans" cxnId="{B4DF6013-BA74-4549-AD56-D3E748C567CF}">
      <dgm:prSet/>
      <dgm:spPr/>
      <dgm:t>
        <a:bodyPr/>
        <a:lstStyle/>
        <a:p>
          <a:endParaRPr lang="fr-FR"/>
        </a:p>
      </dgm:t>
    </dgm:pt>
    <dgm:pt modelId="{E3986ED7-F634-40E6-A929-479AB81A8DF6}" type="sibTrans" cxnId="{B4DF6013-BA74-4549-AD56-D3E748C567CF}">
      <dgm:prSet/>
      <dgm:spPr/>
      <dgm:t>
        <a:bodyPr/>
        <a:lstStyle/>
        <a:p>
          <a:endParaRPr lang="fr-FR"/>
        </a:p>
      </dgm:t>
    </dgm:pt>
    <dgm:pt modelId="{24894E52-2BB9-4626-B61B-CD8E621DB06C}">
      <dgm:prSet/>
      <dgm:spPr/>
      <dgm:t>
        <a:bodyPr/>
        <a:lstStyle/>
        <a:p>
          <a:r>
            <a:rPr lang="fr-FR"/>
            <a:t>Movable</a:t>
          </a:r>
        </a:p>
      </dgm:t>
    </dgm:pt>
    <dgm:pt modelId="{F7D39267-7444-47B0-81AB-1CDBC002ADCA}" type="parTrans" cxnId="{D79855A1-4DEB-48C4-AC6C-32CE89C65244}">
      <dgm:prSet/>
      <dgm:spPr/>
      <dgm:t>
        <a:bodyPr/>
        <a:lstStyle/>
        <a:p>
          <a:endParaRPr lang="fr-FR"/>
        </a:p>
      </dgm:t>
    </dgm:pt>
    <dgm:pt modelId="{60FDB3D2-887B-4230-8BE9-BAC4CAA1747D}" type="sibTrans" cxnId="{D79855A1-4DEB-48C4-AC6C-32CE89C65244}">
      <dgm:prSet/>
      <dgm:spPr/>
      <dgm:t>
        <a:bodyPr/>
        <a:lstStyle/>
        <a:p>
          <a:endParaRPr lang="fr-FR"/>
        </a:p>
      </dgm:t>
    </dgm:pt>
    <dgm:pt modelId="{7EE08A36-F8A0-4193-A650-5763D177FCAE}">
      <dgm:prSet/>
      <dgm:spPr/>
      <dgm:t>
        <a:bodyPr/>
        <a:lstStyle/>
        <a:p>
          <a:r>
            <a:rPr lang="fr-FR"/>
            <a:t>Player</a:t>
          </a:r>
        </a:p>
      </dgm:t>
    </dgm:pt>
    <dgm:pt modelId="{DB02BDC0-C564-47F5-AE7A-48D852066275}" type="parTrans" cxnId="{201538E0-E8F8-47CC-A4D7-4895E2CF3320}">
      <dgm:prSet/>
      <dgm:spPr/>
      <dgm:t>
        <a:bodyPr/>
        <a:lstStyle/>
        <a:p>
          <a:endParaRPr lang="fr-FR"/>
        </a:p>
      </dgm:t>
    </dgm:pt>
    <dgm:pt modelId="{6F4BC226-0637-4A00-B9D3-E9960B125E47}" type="sibTrans" cxnId="{201538E0-E8F8-47CC-A4D7-4895E2CF3320}">
      <dgm:prSet/>
      <dgm:spPr/>
      <dgm:t>
        <a:bodyPr/>
        <a:lstStyle/>
        <a:p>
          <a:endParaRPr lang="fr-FR"/>
        </a:p>
      </dgm:t>
    </dgm:pt>
    <dgm:pt modelId="{FEDFE19E-3D78-4A15-9DF2-C025E0086C31}">
      <dgm:prSet/>
      <dgm:spPr/>
      <dgm:t>
        <a:bodyPr/>
        <a:lstStyle/>
        <a:p>
          <a:r>
            <a:rPr lang="fr-FR"/>
            <a:t>Ladder</a:t>
          </a:r>
        </a:p>
      </dgm:t>
    </dgm:pt>
    <dgm:pt modelId="{DD4C6DFA-7301-4B54-8D75-7BFE3EFD57BC}" type="parTrans" cxnId="{4AF228A5-4133-4785-8312-19A152C1B993}">
      <dgm:prSet/>
      <dgm:spPr/>
      <dgm:t>
        <a:bodyPr/>
        <a:lstStyle/>
        <a:p>
          <a:endParaRPr lang="fr-FR"/>
        </a:p>
      </dgm:t>
    </dgm:pt>
    <dgm:pt modelId="{79F19968-8C2F-49DF-994C-F2842152BC68}" type="sibTrans" cxnId="{4AF228A5-4133-4785-8312-19A152C1B993}">
      <dgm:prSet/>
      <dgm:spPr/>
      <dgm:t>
        <a:bodyPr/>
        <a:lstStyle/>
        <a:p>
          <a:endParaRPr lang="fr-FR"/>
        </a:p>
      </dgm:t>
    </dgm:pt>
    <dgm:pt modelId="{5DD2E233-CAA8-461B-B5E2-522BE34F98EF}">
      <dgm:prSet/>
      <dgm:spPr/>
      <dgm:t>
        <a:bodyPr/>
        <a:lstStyle/>
        <a:p>
          <a:r>
            <a:rPr lang="fr-FR"/>
            <a:t>Goal</a:t>
          </a:r>
        </a:p>
      </dgm:t>
    </dgm:pt>
    <dgm:pt modelId="{4F42E26B-9338-4A48-84E1-4DD5EA5E749B}" type="parTrans" cxnId="{6F6C36A8-DECB-4897-A707-96BE59D9F1E1}">
      <dgm:prSet/>
      <dgm:spPr/>
      <dgm:t>
        <a:bodyPr/>
        <a:lstStyle/>
        <a:p>
          <a:endParaRPr lang="fr-FR"/>
        </a:p>
      </dgm:t>
    </dgm:pt>
    <dgm:pt modelId="{67B409A1-436E-45E4-A755-9041DB05ED8E}" type="sibTrans" cxnId="{6F6C36A8-DECB-4897-A707-96BE59D9F1E1}">
      <dgm:prSet/>
      <dgm:spPr/>
      <dgm:t>
        <a:bodyPr/>
        <a:lstStyle/>
        <a:p>
          <a:endParaRPr lang="fr-FR"/>
        </a:p>
      </dgm:t>
    </dgm:pt>
    <dgm:pt modelId="{0A18EE98-3FCB-4B25-91A9-BBC163226548}">
      <dgm:prSet/>
      <dgm:spPr/>
      <dgm:t>
        <a:bodyPr/>
        <a:lstStyle/>
        <a:p>
          <a:r>
            <a:rPr lang="fr-FR" dirty="0" err="1"/>
            <a:t>Enemy</a:t>
          </a:r>
          <a:endParaRPr lang="fr-FR" dirty="0"/>
        </a:p>
      </dgm:t>
    </dgm:pt>
    <dgm:pt modelId="{EEE1672F-637B-46B9-90C8-986B295EFF32}" type="parTrans" cxnId="{72C2E701-18F2-480A-B4E1-55CB56D577F1}">
      <dgm:prSet/>
      <dgm:spPr/>
      <dgm:t>
        <a:bodyPr/>
        <a:lstStyle/>
        <a:p>
          <a:endParaRPr lang="fr-FR"/>
        </a:p>
      </dgm:t>
    </dgm:pt>
    <dgm:pt modelId="{404B94D7-A800-4A31-8F1D-284F5B9A5618}" type="sibTrans" cxnId="{72C2E701-18F2-480A-B4E1-55CB56D577F1}">
      <dgm:prSet/>
      <dgm:spPr/>
      <dgm:t>
        <a:bodyPr/>
        <a:lstStyle/>
        <a:p>
          <a:endParaRPr lang="fr-FR"/>
        </a:p>
      </dgm:t>
    </dgm:pt>
    <dgm:pt modelId="{BBD2F88E-B5B9-41F9-98B7-0E446C2C0B61}">
      <dgm:prSet/>
      <dgm:spPr/>
      <dgm:t>
        <a:bodyPr/>
        <a:lstStyle/>
        <a:p>
          <a:r>
            <a:rPr lang="fr-FR"/>
            <a:t>Constants</a:t>
          </a:r>
        </a:p>
      </dgm:t>
    </dgm:pt>
    <dgm:pt modelId="{FF353A0C-4608-4A20-A24C-E8EC1E35B91E}" type="parTrans" cxnId="{DF9CF069-ADB0-4555-B7AA-7E52BD6F78AE}">
      <dgm:prSet/>
      <dgm:spPr/>
      <dgm:t>
        <a:bodyPr/>
        <a:lstStyle/>
        <a:p>
          <a:endParaRPr lang="fr-FR"/>
        </a:p>
      </dgm:t>
    </dgm:pt>
    <dgm:pt modelId="{65F1C8D2-A436-45BA-92D2-D13AE78F4A94}" type="sibTrans" cxnId="{DF9CF069-ADB0-4555-B7AA-7E52BD6F78AE}">
      <dgm:prSet/>
      <dgm:spPr/>
      <dgm:t>
        <a:bodyPr/>
        <a:lstStyle/>
        <a:p>
          <a:endParaRPr lang="fr-FR"/>
        </a:p>
      </dgm:t>
    </dgm:pt>
    <dgm:pt modelId="{59EE6251-DCE2-4DBF-B43A-56A71330FF24}">
      <dgm:prSet/>
      <dgm:spPr/>
      <dgm:t>
        <a:bodyPr/>
        <a:lstStyle/>
        <a:p>
          <a:r>
            <a:rPr lang="fr-FR"/>
            <a:t>Orientation</a:t>
          </a:r>
        </a:p>
      </dgm:t>
    </dgm:pt>
    <dgm:pt modelId="{AD6ED428-8B3A-4F19-9DD9-BBF96E84065F}" type="parTrans" cxnId="{B745C951-659F-4890-9807-47D5F7881473}">
      <dgm:prSet/>
      <dgm:spPr/>
      <dgm:t>
        <a:bodyPr/>
        <a:lstStyle/>
        <a:p>
          <a:endParaRPr lang="fr-FR"/>
        </a:p>
      </dgm:t>
    </dgm:pt>
    <dgm:pt modelId="{2159E511-E2F2-4339-AC53-B8C6B84690C5}" type="sibTrans" cxnId="{B745C951-659F-4890-9807-47D5F7881473}">
      <dgm:prSet/>
      <dgm:spPr/>
      <dgm:t>
        <a:bodyPr/>
        <a:lstStyle/>
        <a:p>
          <a:endParaRPr lang="fr-FR"/>
        </a:p>
      </dgm:t>
    </dgm:pt>
    <dgm:pt modelId="{E370FCE9-3709-4957-860F-47B626D1D4DA}" type="pres">
      <dgm:prSet presAssocID="{8BA3D428-90DC-4561-8CE4-601144CF1B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446FAB-18FF-4239-97E7-B34CF03C1E9C}" type="pres">
      <dgm:prSet presAssocID="{1B6399CC-26AB-47A2-AFD9-C58D92D679D8}" presName="hierRoot1" presStyleCnt="0">
        <dgm:presLayoutVars>
          <dgm:hierBranch val="init"/>
        </dgm:presLayoutVars>
      </dgm:prSet>
      <dgm:spPr/>
    </dgm:pt>
    <dgm:pt modelId="{6AB2AAAB-0F00-406E-A574-BEC880665307}" type="pres">
      <dgm:prSet presAssocID="{1B6399CC-26AB-47A2-AFD9-C58D92D679D8}" presName="rootComposite1" presStyleCnt="0"/>
      <dgm:spPr/>
    </dgm:pt>
    <dgm:pt modelId="{E79DA1E5-241D-4AB1-8C91-1BCFA4A3987E}" type="pres">
      <dgm:prSet presAssocID="{1B6399CC-26AB-47A2-AFD9-C58D92D679D8}" presName="rootText1" presStyleLbl="node0" presStyleIdx="0" presStyleCnt="3">
        <dgm:presLayoutVars>
          <dgm:chPref val="3"/>
        </dgm:presLayoutVars>
      </dgm:prSet>
      <dgm:spPr/>
    </dgm:pt>
    <dgm:pt modelId="{9894A55D-A6AB-4E2E-8628-71B8D86F453F}" type="pres">
      <dgm:prSet presAssocID="{1B6399CC-26AB-47A2-AFD9-C58D92D679D8}" presName="rootConnector1" presStyleLbl="node1" presStyleIdx="0" presStyleCnt="0"/>
      <dgm:spPr/>
    </dgm:pt>
    <dgm:pt modelId="{00B52AE5-4E34-4663-ABF1-0F149C94551E}" type="pres">
      <dgm:prSet presAssocID="{1B6399CC-26AB-47A2-AFD9-C58D92D679D8}" presName="hierChild2" presStyleCnt="0"/>
      <dgm:spPr/>
    </dgm:pt>
    <dgm:pt modelId="{C3BF9FE4-C576-470B-BB88-D71F9D83B130}" type="pres">
      <dgm:prSet presAssocID="{617DE64A-9E07-4B3D-8A65-18556605BCB1}" presName="Name37" presStyleLbl="parChTrans1D2" presStyleIdx="0" presStyleCnt="5"/>
      <dgm:spPr/>
    </dgm:pt>
    <dgm:pt modelId="{E7F18200-D481-4A4E-8A87-C186529AE16D}" type="pres">
      <dgm:prSet presAssocID="{5557102F-5D3B-48E4-B0E5-63BBC6E94EC1}" presName="hierRoot2" presStyleCnt="0">
        <dgm:presLayoutVars>
          <dgm:hierBranch val="init"/>
        </dgm:presLayoutVars>
      </dgm:prSet>
      <dgm:spPr/>
    </dgm:pt>
    <dgm:pt modelId="{5DBBF065-FE4B-4A12-93C2-35F3A3FAE2E3}" type="pres">
      <dgm:prSet presAssocID="{5557102F-5D3B-48E4-B0E5-63BBC6E94EC1}" presName="rootComposite" presStyleCnt="0"/>
      <dgm:spPr/>
    </dgm:pt>
    <dgm:pt modelId="{27FB4417-CC31-4A60-8604-B7387BAAA0EE}" type="pres">
      <dgm:prSet presAssocID="{5557102F-5D3B-48E4-B0E5-63BBC6E94EC1}" presName="rootText" presStyleLbl="node2" presStyleIdx="0" presStyleCnt="5">
        <dgm:presLayoutVars>
          <dgm:chPref val="3"/>
        </dgm:presLayoutVars>
      </dgm:prSet>
      <dgm:spPr/>
    </dgm:pt>
    <dgm:pt modelId="{1BD25B21-FB3B-4725-A795-33372D1652B8}" type="pres">
      <dgm:prSet presAssocID="{5557102F-5D3B-48E4-B0E5-63BBC6E94EC1}" presName="rootConnector" presStyleLbl="node2" presStyleIdx="0" presStyleCnt="5"/>
      <dgm:spPr/>
    </dgm:pt>
    <dgm:pt modelId="{6C693046-7DE5-4839-8BE7-8773F7D70E07}" type="pres">
      <dgm:prSet presAssocID="{5557102F-5D3B-48E4-B0E5-63BBC6E94EC1}" presName="hierChild4" presStyleCnt="0"/>
      <dgm:spPr/>
    </dgm:pt>
    <dgm:pt modelId="{CB980C6B-A4FF-488A-9A62-C5D5F030A450}" type="pres">
      <dgm:prSet presAssocID="{5557102F-5D3B-48E4-B0E5-63BBC6E94EC1}" presName="hierChild5" presStyleCnt="0"/>
      <dgm:spPr/>
    </dgm:pt>
    <dgm:pt modelId="{D2B2AE93-3EF8-4B25-956A-C581CE268B7D}" type="pres">
      <dgm:prSet presAssocID="{F7D39267-7444-47B0-81AB-1CDBC002ADCA}" presName="Name37" presStyleLbl="parChTrans1D2" presStyleIdx="1" presStyleCnt="5"/>
      <dgm:spPr/>
    </dgm:pt>
    <dgm:pt modelId="{9FDCBC4F-E821-441A-9B2F-BD7F8CFA643D}" type="pres">
      <dgm:prSet presAssocID="{24894E52-2BB9-4626-B61B-CD8E621DB06C}" presName="hierRoot2" presStyleCnt="0">
        <dgm:presLayoutVars>
          <dgm:hierBranch val="init"/>
        </dgm:presLayoutVars>
      </dgm:prSet>
      <dgm:spPr/>
    </dgm:pt>
    <dgm:pt modelId="{0D28F458-E93F-481B-A93C-3B6D89E14331}" type="pres">
      <dgm:prSet presAssocID="{24894E52-2BB9-4626-B61B-CD8E621DB06C}" presName="rootComposite" presStyleCnt="0"/>
      <dgm:spPr/>
    </dgm:pt>
    <dgm:pt modelId="{2FF5FD8D-F4B6-4252-B3C4-02EB2AF9589D}" type="pres">
      <dgm:prSet presAssocID="{24894E52-2BB9-4626-B61B-CD8E621DB06C}" presName="rootText" presStyleLbl="node2" presStyleIdx="1" presStyleCnt="5">
        <dgm:presLayoutVars>
          <dgm:chPref val="3"/>
        </dgm:presLayoutVars>
      </dgm:prSet>
      <dgm:spPr/>
    </dgm:pt>
    <dgm:pt modelId="{8C32C40E-ADAC-4861-B781-07B3CF14BFB0}" type="pres">
      <dgm:prSet presAssocID="{24894E52-2BB9-4626-B61B-CD8E621DB06C}" presName="rootConnector" presStyleLbl="node2" presStyleIdx="1" presStyleCnt="5"/>
      <dgm:spPr/>
    </dgm:pt>
    <dgm:pt modelId="{9FCEFF15-9096-447F-8F2A-5BB59BBC24DA}" type="pres">
      <dgm:prSet presAssocID="{24894E52-2BB9-4626-B61B-CD8E621DB06C}" presName="hierChild4" presStyleCnt="0"/>
      <dgm:spPr/>
    </dgm:pt>
    <dgm:pt modelId="{2C78F9AF-8A53-49B0-B8C8-2CB71D71CA11}" type="pres">
      <dgm:prSet presAssocID="{DB02BDC0-C564-47F5-AE7A-48D852066275}" presName="Name37" presStyleLbl="parChTrans1D3" presStyleIdx="0" presStyleCnt="1"/>
      <dgm:spPr/>
    </dgm:pt>
    <dgm:pt modelId="{70F20FA0-8193-4E36-9F0A-EEC4E1B06175}" type="pres">
      <dgm:prSet presAssocID="{7EE08A36-F8A0-4193-A650-5763D177FCAE}" presName="hierRoot2" presStyleCnt="0">
        <dgm:presLayoutVars>
          <dgm:hierBranch val="init"/>
        </dgm:presLayoutVars>
      </dgm:prSet>
      <dgm:spPr/>
    </dgm:pt>
    <dgm:pt modelId="{6863ACA3-4C3F-4132-BF8E-51F0F2EEAC09}" type="pres">
      <dgm:prSet presAssocID="{7EE08A36-F8A0-4193-A650-5763D177FCAE}" presName="rootComposite" presStyleCnt="0"/>
      <dgm:spPr/>
    </dgm:pt>
    <dgm:pt modelId="{9D45BD3B-03E1-4394-9EE7-5CBC394A1959}" type="pres">
      <dgm:prSet presAssocID="{7EE08A36-F8A0-4193-A650-5763D177FCAE}" presName="rootText" presStyleLbl="node3" presStyleIdx="0" presStyleCnt="1">
        <dgm:presLayoutVars>
          <dgm:chPref val="3"/>
        </dgm:presLayoutVars>
      </dgm:prSet>
      <dgm:spPr/>
    </dgm:pt>
    <dgm:pt modelId="{32DE7821-9F7B-4C0E-BC91-C523FC5E5C24}" type="pres">
      <dgm:prSet presAssocID="{7EE08A36-F8A0-4193-A650-5763D177FCAE}" presName="rootConnector" presStyleLbl="node3" presStyleIdx="0" presStyleCnt="1"/>
      <dgm:spPr/>
    </dgm:pt>
    <dgm:pt modelId="{7CDFE35E-76BF-4692-BFE0-4428CB6B2142}" type="pres">
      <dgm:prSet presAssocID="{7EE08A36-F8A0-4193-A650-5763D177FCAE}" presName="hierChild4" presStyleCnt="0"/>
      <dgm:spPr/>
    </dgm:pt>
    <dgm:pt modelId="{CEC8B68D-CAAA-4966-BCDC-0835BB015BAE}" type="pres">
      <dgm:prSet presAssocID="{7EE08A36-F8A0-4193-A650-5763D177FCAE}" presName="hierChild5" presStyleCnt="0"/>
      <dgm:spPr/>
    </dgm:pt>
    <dgm:pt modelId="{F0944169-60F0-4896-B036-D3A7A3A86CB1}" type="pres">
      <dgm:prSet presAssocID="{24894E52-2BB9-4626-B61B-CD8E621DB06C}" presName="hierChild5" presStyleCnt="0"/>
      <dgm:spPr/>
    </dgm:pt>
    <dgm:pt modelId="{2D6F1E48-0DC5-4162-AB14-BD7BC2F95192}" type="pres">
      <dgm:prSet presAssocID="{DD4C6DFA-7301-4B54-8D75-7BFE3EFD57BC}" presName="Name37" presStyleLbl="parChTrans1D2" presStyleIdx="2" presStyleCnt="5"/>
      <dgm:spPr/>
    </dgm:pt>
    <dgm:pt modelId="{FCB10F48-DBDF-4873-B03A-B28EAD9F6C36}" type="pres">
      <dgm:prSet presAssocID="{FEDFE19E-3D78-4A15-9DF2-C025E0086C31}" presName="hierRoot2" presStyleCnt="0">
        <dgm:presLayoutVars>
          <dgm:hierBranch val="init"/>
        </dgm:presLayoutVars>
      </dgm:prSet>
      <dgm:spPr/>
    </dgm:pt>
    <dgm:pt modelId="{3FE2426F-7E11-4C06-B358-ACE900462EF5}" type="pres">
      <dgm:prSet presAssocID="{FEDFE19E-3D78-4A15-9DF2-C025E0086C31}" presName="rootComposite" presStyleCnt="0"/>
      <dgm:spPr/>
    </dgm:pt>
    <dgm:pt modelId="{564BBE99-2E62-47A4-886C-7CDBD969181E}" type="pres">
      <dgm:prSet presAssocID="{FEDFE19E-3D78-4A15-9DF2-C025E0086C31}" presName="rootText" presStyleLbl="node2" presStyleIdx="2" presStyleCnt="5">
        <dgm:presLayoutVars>
          <dgm:chPref val="3"/>
        </dgm:presLayoutVars>
      </dgm:prSet>
      <dgm:spPr/>
    </dgm:pt>
    <dgm:pt modelId="{8F8D11A8-9B08-4383-80B0-13378E18E5A2}" type="pres">
      <dgm:prSet presAssocID="{FEDFE19E-3D78-4A15-9DF2-C025E0086C31}" presName="rootConnector" presStyleLbl="node2" presStyleIdx="2" presStyleCnt="5"/>
      <dgm:spPr/>
    </dgm:pt>
    <dgm:pt modelId="{A5AE1821-BF3D-4F00-AE7B-3FB0244E4D76}" type="pres">
      <dgm:prSet presAssocID="{FEDFE19E-3D78-4A15-9DF2-C025E0086C31}" presName="hierChild4" presStyleCnt="0"/>
      <dgm:spPr/>
    </dgm:pt>
    <dgm:pt modelId="{62B034D7-139C-4648-B2CA-6D5F0B5CC7CC}" type="pres">
      <dgm:prSet presAssocID="{FEDFE19E-3D78-4A15-9DF2-C025E0086C31}" presName="hierChild5" presStyleCnt="0"/>
      <dgm:spPr/>
    </dgm:pt>
    <dgm:pt modelId="{C083CAE5-8527-423B-B411-CF3D8A6C7B0D}" type="pres">
      <dgm:prSet presAssocID="{4F42E26B-9338-4A48-84E1-4DD5EA5E749B}" presName="Name37" presStyleLbl="parChTrans1D2" presStyleIdx="3" presStyleCnt="5"/>
      <dgm:spPr/>
    </dgm:pt>
    <dgm:pt modelId="{6D145C13-81C4-444F-9488-DACF186D331E}" type="pres">
      <dgm:prSet presAssocID="{5DD2E233-CAA8-461B-B5E2-522BE34F98EF}" presName="hierRoot2" presStyleCnt="0">
        <dgm:presLayoutVars>
          <dgm:hierBranch val="init"/>
        </dgm:presLayoutVars>
      </dgm:prSet>
      <dgm:spPr/>
    </dgm:pt>
    <dgm:pt modelId="{9D4299EC-E780-4E14-9E2E-5FA319086AC7}" type="pres">
      <dgm:prSet presAssocID="{5DD2E233-CAA8-461B-B5E2-522BE34F98EF}" presName="rootComposite" presStyleCnt="0"/>
      <dgm:spPr/>
    </dgm:pt>
    <dgm:pt modelId="{F608CE93-FA15-4A2B-9F89-0D9A75A18ACC}" type="pres">
      <dgm:prSet presAssocID="{5DD2E233-CAA8-461B-B5E2-522BE34F98EF}" presName="rootText" presStyleLbl="node2" presStyleIdx="3" presStyleCnt="5">
        <dgm:presLayoutVars>
          <dgm:chPref val="3"/>
        </dgm:presLayoutVars>
      </dgm:prSet>
      <dgm:spPr/>
    </dgm:pt>
    <dgm:pt modelId="{07CE1B56-3F0E-4D0C-B656-B6F0B88A4AB4}" type="pres">
      <dgm:prSet presAssocID="{5DD2E233-CAA8-461B-B5E2-522BE34F98EF}" presName="rootConnector" presStyleLbl="node2" presStyleIdx="3" presStyleCnt="5"/>
      <dgm:spPr/>
    </dgm:pt>
    <dgm:pt modelId="{7163A2FD-C7A0-4248-831C-2BC4CC75E9BF}" type="pres">
      <dgm:prSet presAssocID="{5DD2E233-CAA8-461B-B5E2-522BE34F98EF}" presName="hierChild4" presStyleCnt="0"/>
      <dgm:spPr/>
    </dgm:pt>
    <dgm:pt modelId="{F31F0C97-3397-4B13-9BDC-B72078EEB93E}" type="pres">
      <dgm:prSet presAssocID="{5DD2E233-CAA8-461B-B5E2-522BE34F98EF}" presName="hierChild5" presStyleCnt="0"/>
      <dgm:spPr/>
    </dgm:pt>
    <dgm:pt modelId="{02527E99-B41D-411D-98E6-7F852F697802}" type="pres">
      <dgm:prSet presAssocID="{EEE1672F-637B-46B9-90C8-986B295EFF32}" presName="Name37" presStyleLbl="parChTrans1D2" presStyleIdx="4" presStyleCnt="5"/>
      <dgm:spPr/>
    </dgm:pt>
    <dgm:pt modelId="{02DC5A34-1972-4F81-AD90-83E26CA59F12}" type="pres">
      <dgm:prSet presAssocID="{0A18EE98-3FCB-4B25-91A9-BBC163226548}" presName="hierRoot2" presStyleCnt="0">
        <dgm:presLayoutVars>
          <dgm:hierBranch val="init"/>
        </dgm:presLayoutVars>
      </dgm:prSet>
      <dgm:spPr/>
    </dgm:pt>
    <dgm:pt modelId="{2CB7BB37-A442-4CE1-BDAF-DF86E2E3906A}" type="pres">
      <dgm:prSet presAssocID="{0A18EE98-3FCB-4B25-91A9-BBC163226548}" presName="rootComposite" presStyleCnt="0"/>
      <dgm:spPr/>
    </dgm:pt>
    <dgm:pt modelId="{6A3EC572-F86F-4538-8934-1A421DE806BB}" type="pres">
      <dgm:prSet presAssocID="{0A18EE98-3FCB-4B25-91A9-BBC163226548}" presName="rootText" presStyleLbl="node2" presStyleIdx="4" presStyleCnt="5">
        <dgm:presLayoutVars>
          <dgm:chPref val="3"/>
        </dgm:presLayoutVars>
      </dgm:prSet>
      <dgm:spPr/>
    </dgm:pt>
    <dgm:pt modelId="{D63D5F42-9937-4EB2-8B5F-D63AD502A976}" type="pres">
      <dgm:prSet presAssocID="{0A18EE98-3FCB-4B25-91A9-BBC163226548}" presName="rootConnector" presStyleLbl="node2" presStyleIdx="4" presStyleCnt="5"/>
      <dgm:spPr/>
    </dgm:pt>
    <dgm:pt modelId="{E2EDE73D-6154-4CE5-ACC9-9E7435EDC5AB}" type="pres">
      <dgm:prSet presAssocID="{0A18EE98-3FCB-4B25-91A9-BBC163226548}" presName="hierChild4" presStyleCnt="0"/>
      <dgm:spPr/>
    </dgm:pt>
    <dgm:pt modelId="{CAB516BC-13BD-4A41-839E-B3E9A4E8C098}" type="pres">
      <dgm:prSet presAssocID="{0A18EE98-3FCB-4B25-91A9-BBC163226548}" presName="hierChild5" presStyleCnt="0"/>
      <dgm:spPr/>
    </dgm:pt>
    <dgm:pt modelId="{ADD8164A-B588-41B9-83B8-2B67AF69159E}" type="pres">
      <dgm:prSet presAssocID="{1B6399CC-26AB-47A2-AFD9-C58D92D679D8}" presName="hierChild3" presStyleCnt="0"/>
      <dgm:spPr/>
    </dgm:pt>
    <dgm:pt modelId="{060FDAA3-F5A2-4B05-ACE8-9639092FF46D}" type="pres">
      <dgm:prSet presAssocID="{BBD2F88E-B5B9-41F9-98B7-0E446C2C0B61}" presName="hierRoot1" presStyleCnt="0">
        <dgm:presLayoutVars>
          <dgm:hierBranch val="init"/>
        </dgm:presLayoutVars>
      </dgm:prSet>
      <dgm:spPr/>
    </dgm:pt>
    <dgm:pt modelId="{492D9F4D-7B27-45D7-9087-B60B0718D30D}" type="pres">
      <dgm:prSet presAssocID="{BBD2F88E-B5B9-41F9-98B7-0E446C2C0B61}" presName="rootComposite1" presStyleCnt="0"/>
      <dgm:spPr/>
    </dgm:pt>
    <dgm:pt modelId="{4487D3D9-4AC2-458A-95B0-E03DFB0C7B01}" type="pres">
      <dgm:prSet presAssocID="{BBD2F88E-B5B9-41F9-98B7-0E446C2C0B61}" presName="rootText1" presStyleLbl="node0" presStyleIdx="1" presStyleCnt="3">
        <dgm:presLayoutVars>
          <dgm:chPref val="3"/>
        </dgm:presLayoutVars>
      </dgm:prSet>
      <dgm:spPr/>
    </dgm:pt>
    <dgm:pt modelId="{23007ACB-3257-44C0-857F-F22FDDE85878}" type="pres">
      <dgm:prSet presAssocID="{BBD2F88E-B5B9-41F9-98B7-0E446C2C0B61}" presName="rootConnector1" presStyleLbl="node1" presStyleIdx="0" presStyleCnt="0"/>
      <dgm:spPr/>
    </dgm:pt>
    <dgm:pt modelId="{0F1BF3F5-8399-475B-B730-571AFE959995}" type="pres">
      <dgm:prSet presAssocID="{BBD2F88E-B5B9-41F9-98B7-0E446C2C0B61}" presName="hierChild2" presStyleCnt="0"/>
      <dgm:spPr/>
    </dgm:pt>
    <dgm:pt modelId="{C5C5D85A-1858-4F97-A969-7EFD02B1F9B5}" type="pres">
      <dgm:prSet presAssocID="{BBD2F88E-B5B9-41F9-98B7-0E446C2C0B61}" presName="hierChild3" presStyleCnt="0"/>
      <dgm:spPr/>
    </dgm:pt>
    <dgm:pt modelId="{3B1CFE0C-7EAB-449E-8AD1-C0E547B37DE1}" type="pres">
      <dgm:prSet presAssocID="{59EE6251-DCE2-4DBF-B43A-56A71330FF24}" presName="hierRoot1" presStyleCnt="0">
        <dgm:presLayoutVars>
          <dgm:hierBranch val="init"/>
        </dgm:presLayoutVars>
      </dgm:prSet>
      <dgm:spPr/>
    </dgm:pt>
    <dgm:pt modelId="{37A4E6A9-B0A6-4F42-9F9A-D53CAC090949}" type="pres">
      <dgm:prSet presAssocID="{59EE6251-DCE2-4DBF-B43A-56A71330FF24}" presName="rootComposite1" presStyleCnt="0"/>
      <dgm:spPr/>
    </dgm:pt>
    <dgm:pt modelId="{C0CD9EF8-45CF-41A6-84C6-4D38F431D03C}" type="pres">
      <dgm:prSet presAssocID="{59EE6251-DCE2-4DBF-B43A-56A71330FF24}" presName="rootText1" presStyleLbl="node0" presStyleIdx="2" presStyleCnt="3">
        <dgm:presLayoutVars>
          <dgm:chPref val="3"/>
        </dgm:presLayoutVars>
      </dgm:prSet>
      <dgm:spPr/>
    </dgm:pt>
    <dgm:pt modelId="{68BF873D-B130-463A-AD64-F3F819B55DFE}" type="pres">
      <dgm:prSet presAssocID="{59EE6251-DCE2-4DBF-B43A-56A71330FF24}" presName="rootConnector1" presStyleLbl="node1" presStyleIdx="0" presStyleCnt="0"/>
      <dgm:spPr/>
    </dgm:pt>
    <dgm:pt modelId="{BE0F88DB-280B-41B7-BD98-E601A72E5586}" type="pres">
      <dgm:prSet presAssocID="{59EE6251-DCE2-4DBF-B43A-56A71330FF24}" presName="hierChild2" presStyleCnt="0"/>
      <dgm:spPr/>
    </dgm:pt>
    <dgm:pt modelId="{DE2DF8DE-E996-46CD-992B-76155B9A07DC}" type="pres">
      <dgm:prSet presAssocID="{59EE6251-DCE2-4DBF-B43A-56A71330FF24}" presName="hierChild3" presStyleCnt="0"/>
      <dgm:spPr/>
    </dgm:pt>
  </dgm:ptLst>
  <dgm:cxnLst>
    <dgm:cxn modelId="{72C2E701-18F2-480A-B4E1-55CB56D577F1}" srcId="{1B6399CC-26AB-47A2-AFD9-C58D92D679D8}" destId="{0A18EE98-3FCB-4B25-91A9-BBC163226548}" srcOrd="4" destOrd="0" parTransId="{EEE1672F-637B-46B9-90C8-986B295EFF32}" sibTransId="{404B94D7-A800-4A31-8F1D-284F5B9A5618}"/>
    <dgm:cxn modelId="{515D6A06-E7FD-475C-9EB5-4094A57BC073}" type="presOf" srcId="{5DD2E233-CAA8-461B-B5E2-522BE34F98EF}" destId="{07CE1B56-3F0E-4D0C-B656-B6F0B88A4AB4}" srcOrd="1" destOrd="0" presId="urn:microsoft.com/office/officeart/2005/8/layout/orgChart1"/>
    <dgm:cxn modelId="{B4DF6013-BA74-4549-AD56-D3E748C567CF}" srcId="{1B6399CC-26AB-47A2-AFD9-C58D92D679D8}" destId="{5557102F-5D3B-48E4-B0E5-63BBC6E94EC1}" srcOrd="0" destOrd="0" parTransId="{617DE64A-9E07-4B3D-8A65-18556605BCB1}" sibTransId="{E3986ED7-F634-40E6-A929-479AB81A8DF6}"/>
    <dgm:cxn modelId="{B099A728-57E8-4CAB-9FB2-679B4C8FFE5B}" type="presOf" srcId="{24894E52-2BB9-4626-B61B-CD8E621DB06C}" destId="{8C32C40E-ADAC-4861-B781-07B3CF14BFB0}" srcOrd="1" destOrd="0" presId="urn:microsoft.com/office/officeart/2005/8/layout/orgChart1"/>
    <dgm:cxn modelId="{98AEFC29-8B5E-472A-984E-E1FCA6A0679F}" type="presOf" srcId="{5557102F-5D3B-48E4-B0E5-63BBC6E94EC1}" destId="{1BD25B21-FB3B-4725-A795-33372D1652B8}" srcOrd="1" destOrd="0" presId="urn:microsoft.com/office/officeart/2005/8/layout/orgChart1"/>
    <dgm:cxn modelId="{F6B0502D-39D1-42EF-93C1-E6B89C117FE8}" type="presOf" srcId="{BBD2F88E-B5B9-41F9-98B7-0E446C2C0B61}" destId="{4487D3D9-4AC2-458A-95B0-E03DFB0C7B01}" srcOrd="0" destOrd="0" presId="urn:microsoft.com/office/officeart/2005/8/layout/orgChart1"/>
    <dgm:cxn modelId="{C4772532-1B7D-43BD-AA8C-0B43090C8802}" type="presOf" srcId="{FEDFE19E-3D78-4A15-9DF2-C025E0086C31}" destId="{8F8D11A8-9B08-4383-80B0-13378E18E5A2}" srcOrd="1" destOrd="0" presId="urn:microsoft.com/office/officeart/2005/8/layout/orgChart1"/>
    <dgm:cxn modelId="{D0905032-DB4C-4550-A257-8AB60F04AA7E}" type="presOf" srcId="{7EE08A36-F8A0-4193-A650-5763D177FCAE}" destId="{32DE7821-9F7B-4C0E-BC91-C523FC5E5C24}" srcOrd="1" destOrd="0" presId="urn:microsoft.com/office/officeart/2005/8/layout/orgChart1"/>
    <dgm:cxn modelId="{4D3A8763-CDD1-4C01-96B5-4250BA32F3ED}" type="presOf" srcId="{DB02BDC0-C564-47F5-AE7A-48D852066275}" destId="{2C78F9AF-8A53-49B0-B8C8-2CB71D71CA11}" srcOrd="0" destOrd="0" presId="urn:microsoft.com/office/officeart/2005/8/layout/orgChart1"/>
    <dgm:cxn modelId="{30EF7345-F4C6-4881-8887-9AE638B15450}" type="presOf" srcId="{BBD2F88E-B5B9-41F9-98B7-0E446C2C0B61}" destId="{23007ACB-3257-44C0-857F-F22FDDE85878}" srcOrd="1" destOrd="0" presId="urn:microsoft.com/office/officeart/2005/8/layout/orgChart1"/>
    <dgm:cxn modelId="{C8CF5D49-6944-4BF4-8B29-AF6FB2A3BB86}" type="presOf" srcId="{24894E52-2BB9-4626-B61B-CD8E621DB06C}" destId="{2FF5FD8D-F4B6-4252-B3C4-02EB2AF9589D}" srcOrd="0" destOrd="0" presId="urn:microsoft.com/office/officeart/2005/8/layout/orgChart1"/>
    <dgm:cxn modelId="{DF9CF069-ADB0-4555-B7AA-7E52BD6F78AE}" srcId="{8BA3D428-90DC-4561-8CE4-601144CF1BB2}" destId="{BBD2F88E-B5B9-41F9-98B7-0E446C2C0B61}" srcOrd="1" destOrd="0" parTransId="{FF353A0C-4608-4A20-A24C-E8EC1E35B91E}" sibTransId="{65F1C8D2-A436-45BA-92D2-D13AE78F4A94}"/>
    <dgm:cxn modelId="{17A08B6B-3C39-409E-85E1-8EE1D48F221E}" type="presOf" srcId="{7EE08A36-F8A0-4193-A650-5763D177FCAE}" destId="{9D45BD3B-03E1-4394-9EE7-5CBC394A1959}" srcOrd="0" destOrd="0" presId="urn:microsoft.com/office/officeart/2005/8/layout/orgChart1"/>
    <dgm:cxn modelId="{7F5EB26B-CFB5-4C70-A43F-8B5FE023F456}" type="presOf" srcId="{1B6399CC-26AB-47A2-AFD9-C58D92D679D8}" destId="{9894A55D-A6AB-4E2E-8628-71B8D86F453F}" srcOrd="1" destOrd="0" presId="urn:microsoft.com/office/officeart/2005/8/layout/orgChart1"/>
    <dgm:cxn modelId="{3496FD50-7A50-49C2-B46F-CB017838F6E6}" type="presOf" srcId="{EEE1672F-637B-46B9-90C8-986B295EFF32}" destId="{02527E99-B41D-411D-98E6-7F852F697802}" srcOrd="0" destOrd="0" presId="urn:microsoft.com/office/officeart/2005/8/layout/orgChart1"/>
    <dgm:cxn modelId="{B745C951-659F-4890-9807-47D5F7881473}" srcId="{8BA3D428-90DC-4561-8CE4-601144CF1BB2}" destId="{59EE6251-DCE2-4DBF-B43A-56A71330FF24}" srcOrd="2" destOrd="0" parTransId="{AD6ED428-8B3A-4F19-9DD9-BBF96E84065F}" sibTransId="{2159E511-E2F2-4339-AC53-B8C6B84690C5}"/>
    <dgm:cxn modelId="{E6034C57-C4D2-4420-8F5B-6A747DF03546}" type="presOf" srcId="{0A18EE98-3FCB-4B25-91A9-BBC163226548}" destId="{6A3EC572-F86F-4538-8934-1A421DE806BB}" srcOrd="0" destOrd="0" presId="urn:microsoft.com/office/officeart/2005/8/layout/orgChart1"/>
    <dgm:cxn modelId="{65038479-9695-4ECD-A497-42D53F68F916}" type="presOf" srcId="{59EE6251-DCE2-4DBF-B43A-56A71330FF24}" destId="{68BF873D-B130-463A-AD64-F3F819B55DFE}" srcOrd="1" destOrd="0" presId="urn:microsoft.com/office/officeart/2005/8/layout/orgChart1"/>
    <dgm:cxn modelId="{5FC6687D-8BAB-4AEC-96B3-74EF2E8C66D2}" type="presOf" srcId="{8BA3D428-90DC-4561-8CE4-601144CF1BB2}" destId="{E370FCE9-3709-4957-860F-47B626D1D4DA}" srcOrd="0" destOrd="0" presId="urn:microsoft.com/office/officeart/2005/8/layout/orgChart1"/>
    <dgm:cxn modelId="{05A7D48F-F17F-4C0E-9EAD-C07D0EDEC76C}" type="presOf" srcId="{FEDFE19E-3D78-4A15-9DF2-C025E0086C31}" destId="{564BBE99-2E62-47A4-886C-7CDBD969181E}" srcOrd="0" destOrd="0" presId="urn:microsoft.com/office/officeart/2005/8/layout/orgChart1"/>
    <dgm:cxn modelId="{8F691D90-D2F3-4BD0-9343-B17332E4211E}" type="presOf" srcId="{0A18EE98-3FCB-4B25-91A9-BBC163226548}" destId="{D63D5F42-9937-4EB2-8B5F-D63AD502A976}" srcOrd="1" destOrd="0" presId="urn:microsoft.com/office/officeart/2005/8/layout/orgChart1"/>
    <dgm:cxn modelId="{54C4D09B-B641-4096-9198-7C4CEF3484E7}" type="presOf" srcId="{1B6399CC-26AB-47A2-AFD9-C58D92D679D8}" destId="{E79DA1E5-241D-4AB1-8C91-1BCFA4A3987E}" srcOrd="0" destOrd="0" presId="urn:microsoft.com/office/officeart/2005/8/layout/orgChart1"/>
    <dgm:cxn modelId="{D79855A1-4DEB-48C4-AC6C-32CE89C65244}" srcId="{1B6399CC-26AB-47A2-AFD9-C58D92D679D8}" destId="{24894E52-2BB9-4626-B61B-CD8E621DB06C}" srcOrd="1" destOrd="0" parTransId="{F7D39267-7444-47B0-81AB-1CDBC002ADCA}" sibTransId="{60FDB3D2-887B-4230-8BE9-BAC4CAA1747D}"/>
    <dgm:cxn modelId="{4AF228A5-4133-4785-8312-19A152C1B993}" srcId="{1B6399CC-26AB-47A2-AFD9-C58D92D679D8}" destId="{FEDFE19E-3D78-4A15-9DF2-C025E0086C31}" srcOrd="2" destOrd="0" parTransId="{DD4C6DFA-7301-4B54-8D75-7BFE3EFD57BC}" sibTransId="{79F19968-8C2F-49DF-994C-F2842152BC68}"/>
    <dgm:cxn modelId="{6F6C36A8-DECB-4897-A707-96BE59D9F1E1}" srcId="{1B6399CC-26AB-47A2-AFD9-C58D92D679D8}" destId="{5DD2E233-CAA8-461B-B5E2-522BE34F98EF}" srcOrd="3" destOrd="0" parTransId="{4F42E26B-9338-4A48-84E1-4DD5EA5E749B}" sibTransId="{67B409A1-436E-45E4-A755-9041DB05ED8E}"/>
    <dgm:cxn modelId="{F362BED3-726D-4D8D-889A-9B57AEB16339}" type="presOf" srcId="{617DE64A-9E07-4B3D-8A65-18556605BCB1}" destId="{C3BF9FE4-C576-470B-BB88-D71F9D83B130}" srcOrd="0" destOrd="0" presId="urn:microsoft.com/office/officeart/2005/8/layout/orgChart1"/>
    <dgm:cxn modelId="{D4AD60D4-BB5C-4E72-9590-12CE4D15FD5A}" type="presOf" srcId="{DD4C6DFA-7301-4B54-8D75-7BFE3EFD57BC}" destId="{2D6F1E48-0DC5-4162-AB14-BD7BC2F95192}" srcOrd="0" destOrd="0" presId="urn:microsoft.com/office/officeart/2005/8/layout/orgChart1"/>
    <dgm:cxn modelId="{E8E7CBD5-FF3A-4DF1-8253-1DFF3D8F2356}" type="presOf" srcId="{4F42E26B-9338-4A48-84E1-4DD5EA5E749B}" destId="{C083CAE5-8527-423B-B411-CF3D8A6C7B0D}" srcOrd="0" destOrd="0" presId="urn:microsoft.com/office/officeart/2005/8/layout/orgChart1"/>
    <dgm:cxn modelId="{0FCE4FDA-B066-40FF-8755-70E548EAF06F}" type="presOf" srcId="{5557102F-5D3B-48E4-B0E5-63BBC6E94EC1}" destId="{27FB4417-CC31-4A60-8604-B7387BAAA0EE}" srcOrd="0" destOrd="0" presId="urn:microsoft.com/office/officeart/2005/8/layout/orgChart1"/>
    <dgm:cxn modelId="{8D8C4DDD-52F8-4164-9653-D514F84C95D2}" type="presOf" srcId="{F7D39267-7444-47B0-81AB-1CDBC002ADCA}" destId="{D2B2AE93-3EF8-4B25-956A-C581CE268B7D}" srcOrd="0" destOrd="0" presId="urn:microsoft.com/office/officeart/2005/8/layout/orgChart1"/>
    <dgm:cxn modelId="{201538E0-E8F8-47CC-A4D7-4895E2CF3320}" srcId="{24894E52-2BB9-4626-B61B-CD8E621DB06C}" destId="{7EE08A36-F8A0-4193-A650-5763D177FCAE}" srcOrd="0" destOrd="0" parTransId="{DB02BDC0-C564-47F5-AE7A-48D852066275}" sibTransId="{6F4BC226-0637-4A00-B9D3-E9960B125E47}"/>
    <dgm:cxn modelId="{E3E212E7-A272-4325-A233-70A478BE62E9}" type="presOf" srcId="{5DD2E233-CAA8-461B-B5E2-522BE34F98EF}" destId="{F608CE93-FA15-4A2B-9F89-0D9A75A18ACC}" srcOrd="0" destOrd="0" presId="urn:microsoft.com/office/officeart/2005/8/layout/orgChart1"/>
    <dgm:cxn modelId="{DF8527EE-0217-4AC4-B4A8-69B71071855C}" type="presOf" srcId="{59EE6251-DCE2-4DBF-B43A-56A71330FF24}" destId="{C0CD9EF8-45CF-41A6-84C6-4D38F431D03C}" srcOrd="0" destOrd="0" presId="urn:microsoft.com/office/officeart/2005/8/layout/orgChart1"/>
    <dgm:cxn modelId="{328030F0-92EB-41FE-8E8A-ABBE80ADB928}" srcId="{8BA3D428-90DC-4561-8CE4-601144CF1BB2}" destId="{1B6399CC-26AB-47A2-AFD9-C58D92D679D8}" srcOrd="0" destOrd="0" parTransId="{4B49EFB8-2712-4976-91DE-B52165FDF67F}" sibTransId="{75B1174E-204A-4F57-B5F3-10FC574ECDBB}"/>
    <dgm:cxn modelId="{B6493533-2530-445D-B70A-BBACD3A2CC55}" type="presParOf" srcId="{E370FCE9-3709-4957-860F-47B626D1D4DA}" destId="{CB446FAB-18FF-4239-97E7-B34CF03C1E9C}" srcOrd="0" destOrd="0" presId="urn:microsoft.com/office/officeart/2005/8/layout/orgChart1"/>
    <dgm:cxn modelId="{36D13C55-3355-47D2-B625-2CAFD74776E4}" type="presParOf" srcId="{CB446FAB-18FF-4239-97E7-B34CF03C1E9C}" destId="{6AB2AAAB-0F00-406E-A574-BEC880665307}" srcOrd="0" destOrd="0" presId="urn:microsoft.com/office/officeart/2005/8/layout/orgChart1"/>
    <dgm:cxn modelId="{ABCA95D6-6A9E-4676-A241-4E370FC3D9CD}" type="presParOf" srcId="{6AB2AAAB-0F00-406E-A574-BEC880665307}" destId="{E79DA1E5-241D-4AB1-8C91-1BCFA4A3987E}" srcOrd="0" destOrd="0" presId="urn:microsoft.com/office/officeart/2005/8/layout/orgChart1"/>
    <dgm:cxn modelId="{C68933B9-310D-4849-AF56-88A30C69A343}" type="presParOf" srcId="{6AB2AAAB-0F00-406E-A574-BEC880665307}" destId="{9894A55D-A6AB-4E2E-8628-71B8D86F453F}" srcOrd="1" destOrd="0" presId="urn:microsoft.com/office/officeart/2005/8/layout/orgChart1"/>
    <dgm:cxn modelId="{0951AE19-AB0E-4CD4-A62A-388C0E1E15D5}" type="presParOf" srcId="{CB446FAB-18FF-4239-97E7-B34CF03C1E9C}" destId="{00B52AE5-4E34-4663-ABF1-0F149C94551E}" srcOrd="1" destOrd="0" presId="urn:microsoft.com/office/officeart/2005/8/layout/orgChart1"/>
    <dgm:cxn modelId="{FABA1308-56A2-418E-848B-6FA16620A0E1}" type="presParOf" srcId="{00B52AE5-4E34-4663-ABF1-0F149C94551E}" destId="{C3BF9FE4-C576-470B-BB88-D71F9D83B130}" srcOrd="0" destOrd="0" presId="urn:microsoft.com/office/officeart/2005/8/layout/orgChart1"/>
    <dgm:cxn modelId="{BE6213EF-14A6-4CBE-8A85-D69FEC7FEE9A}" type="presParOf" srcId="{00B52AE5-4E34-4663-ABF1-0F149C94551E}" destId="{E7F18200-D481-4A4E-8A87-C186529AE16D}" srcOrd="1" destOrd="0" presId="urn:microsoft.com/office/officeart/2005/8/layout/orgChart1"/>
    <dgm:cxn modelId="{41B31754-7085-42DA-B558-CC2526FCC727}" type="presParOf" srcId="{E7F18200-D481-4A4E-8A87-C186529AE16D}" destId="{5DBBF065-FE4B-4A12-93C2-35F3A3FAE2E3}" srcOrd="0" destOrd="0" presId="urn:microsoft.com/office/officeart/2005/8/layout/orgChart1"/>
    <dgm:cxn modelId="{17386D6F-A360-4510-A7A7-1255980CE89D}" type="presParOf" srcId="{5DBBF065-FE4B-4A12-93C2-35F3A3FAE2E3}" destId="{27FB4417-CC31-4A60-8604-B7387BAAA0EE}" srcOrd="0" destOrd="0" presId="urn:microsoft.com/office/officeart/2005/8/layout/orgChart1"/>
    <dgm:cxn modelId="{97E8EAFD-D5E1-463F-9C18-893CF02AFF47}" type="presParOf" srcId="{5DBBF065-FE4B-4A12-93C2-35F3A3FAE2E3}" destId="{1BD25B21-FB3B-4725-A795-33372D1652B8}" srcOrd="1" destOrd="0" presId="urn:microsoft.com/office/officeart/2005/8/layout/orgChart1"/>
    <dgm:cxn modelId="{23DCA369-6E61-4C8C-A7B5-A8CF74D4D618}" type="presParOf" srcId="{E7F18200-D481-4A4E-8A87-C186529AE16D}" destId="{6C693046-7DE5-4839-8BE7-8773F7D70E07}" srcOrd="1" destOrd="0" presId="urn:microsoft.com/office/officeart/2005/8/layout/orgChart1"/>
    <dgm:cxn modelId="{7EF78682-8013-4D51-813C-202DFEB923A0}" type="presParOf" srcId="{E7F18200-D481-4A4E-8A87-C186529AE16D}" destId="{CB980C6B-A4FF-488A-9A62-C5D5F030A450}" srcOrd="2" destOrd="0" presId="urn:microsoft.com/office/officeart/2005/8/layout/orgChart1"/>
    <dgm:cxn modelId="{70D4C4C2-AEDA-4434-AD99-00AABB609E1A}" type="presParOf" srcId="{00B52AE5-4E34-4663-ABF1-0F149C94551E}" destId="{D2B2AE93-3EF8-4B25-956A-C581CE268B7D}" srcOrd="2" destOrd="0" presId="urn:microsoft.com/office/officeart/2005/8/layout/orgChart1"/>
    <dgm:cxn modelId="{E27953FF-8957-4845-9DA3-01AF9BCC18F9}" type="presParOf" srcId="{00B52AE5-4E34-4663-ABF1-0F149C94551E}" destId="{9FDCBC4F-E821-441A-9B2F-BD7F8CFA643D}" srcOrd="3" destOrd="0" presId="urn:microsoft.com/office/officeart/2005/8/layout/orgChart1"/>
    <dgm:cxn modelId="{FF1FD60E-A965-428B-A340-8B4EC5EADA6E}" type="presParOf" srcId="{9FDCBC4F-E821-441A-9B2F-BD7F8CFA643D}" destId="{0D28F458-E93F-481B-A93C-3B6D89E14331}" srcOrd="0" destOrd="0" presId="urn:microsoft.com/office/officeart/2005/8/layout/orgChart1"/>
    <dgm:cxn modelId="{37CAF766-C4A3-4A93-AA7A-6B6524258676}" type="presParOf" srcId="{0D28F458-E93F-481B-A93C-3B6D89E14331}" destId="{2FF5FD8D-F4B6-4252-B3C4-02EB2AF9589D}" srcOrd="0" destOrd="0" presId="urn:microsoft.com/office/officeart/2005/8/layout/orgChart1"/>
    <dgm:cxn modelId="{71FC32E7-02D5-4875-8FE3-AB63FF7FA6B8}" type="presParOf" srcId="{0D28F458-E93F-481B-A93C-3B6D89E14331}" destId="{8C32C40E-ADAC-4861-B781-07B3CF14BFB0}" srcOrd="1" destOrd="0" presId="urn:microsoft.com/office/officeart/2005/8/layout/orgChart1"/>
    <dgm:cxn modelId="{F3338A95-3D3C-401D-8F36-A17392B41F9A}" type="presParOf" srcId="{9FDCBC4F-E821-441A-9B2F-BD7F8CFA643D}" destId="{9FCEFF15-9096-447F-8F2A-5BB59BBC24DA}" srcOrd="1" destOrd="0" presId="urn:microsoft.com/office/officeart/2005/8/layout/orgChart1"/>
    <dgm:cxn modelId="{D1A4EEC9-522D-4615-9476-84B2408CC668}" type="presParOf" srcId="{9FCEFF15-9096-447F-8F2A-5BB59BBC24DA}" destId="{2C78F9AF-8A53-49B0-B8C8-2CB71D71CA11}" srcOrd="0" destOrd="0" presId="urn:microsoft.com/office/officeart/2005/8/layout/orgChart1"/>
    <dgm:cxn modelId="{3A0AB523-D09E-4C2D-B91A-10F783697C03}" type="presParOf" srcId="{9FCEFF15-9096-447F-8F2A-5BB59BBC24DA}" destId="{70F20FA0-8193-4E36-9F0A-EEC4E1B06175}" srcOrd="1" destOrd="0" presId="urn:microsoft.com/office/officeart/2005/8/layout/orgChart1"/>
    <dgm:cxn modelId="{DC8D1795-0F7D-425D-8752-2F4CF9F68D50}" type="presParOf" srcId="{70F20FA0-8193-4E36-9F0A-EEC4E1B06175}" destId="{6863ACA3-4C3F-4132-BF8E-51F0F2EEAC09}" srcOrd="0" destOrd="0" presId="urn:microsoft.com/office/officeart/2005/8/layout/orgChart1"/>
    <dgm:cxn modelId="{BD3BCF2F-85FE-4D39-8D1B-67C881CAD9F3}" type="presParOf" srcId="{6863ACA3-4C3F-4132-BF8E-51F0F2EEAC09}" destId="{9D45BD3B-03E1-4394-9EE7-5CBC394A1959}" srcOrd="0" destOrd="0" presId="urn:microsoft.com/office/officeart/2005/8/layout/orgChart1"/>
    <dgm:cxn modelId="{62F75236-EBA6-4535-AE2E-4D2BEB1286BC}" type="presParOf" srcId="{6863ACA3-4C3F-4132-BF8E-51F0F2EEAC09}" destId="{32DE7821-9F7B-4C0E-BC91-C523FC5E5C24}" srcOrd="1" destOrd="0" presId="urn:microsoft.com/office/officeart/2005/8/layout/orgChart1"/>
    <dgm:cxn modelId="{E40F04DA-CFF9-4275-AC21-6838B2C7CE21}" type="presParOf" srcId="{70F20FA0-8193-4E36-9F0A-EEC4E1B06175}" destId="{7CDFE35E-76BF-4692-BFE0-4428CB6B2142}" srcOrd="1" destOrd="0" presId="urn:microsoft.com/office/officeart/2005/8/layout/orgChart1"/>
    <dgm:cxn modelId="{F672C538-61B3-43A8-8B1D-502FCC96255F}" type="presParOf" srcId="{70F20FA0-8193-4E36-9F0A-EEC4E1B06175}" destId="{CEC8B68D-CAAA-4966-BCDC-0835BB015BAE}" srcOrd="2" destOrd="0" presId="urn:microsoft.com/office/officeart/2005/8/layout/orgChart1"/>
    <dgm:cxn modelId="{1583CA32-7AB9-4636-BC21-0C5C22D34CBE}" type="presParOf" srcId="{9FDCBC4F-E821-441A-9B2F-BD7F8CFA643D}" destId="{F0944169-60F0-4896-B036-D3A7A3A86CB1}" srcOrd="2" destOrd="0" presId="urn:microsoft.com/office/officeart/2005/8/layout/orgChart1"/>
    <dgm:cxn modelId="{FB48C869-BF3A-4184-B37F-D9776B2B79EC}" type="presParOf" srcId="{00B52AE5-4E34-4663-ABF1-0F149C94551E}" destId="{2D6F1E48-0DC5-4162-AB14-BD7BC2F95192}" srcOrd="4" destOrd="0" presId="urn:microsoft.com/office/officeart/2005/8/layout/orgChart1"/>
    <dgm:cxn modelId="{6558458C-0054-41D1-AD48-CC6904A28407}" type="presParOf" srcId="{00B52AE5-4E34-4663-ABF1-0F149C94551E}" destId="{FCB10F48-DBDF-4873-B03A-B28EAD9F6C36}" srcOrd="5" destOrd="0" presId="urn:microsoft.com/office/officeart/2005/8/layout/orgChart1"/>
    <dgm:cxn modelId="{3F67A54F-6310-47BD-B58C-EB6E52950FD5}" type="presParOf" srcId="{FCB10F48-DBDF-4873-B03A-B28EAD9F6C36}" destId="{3FE2426F-7E11-4C06-B358-ACE900462EF5}" srcOrd="0" destOrd="0" presId="urn:microsoft.com/office/officeart/2005/8/layout/orgChart1"/>
    <dgm:cxn modelId="{FBCC5D68-2501-42EF-83C3-7424C749BAA4}" type="presParOf" srcId="{3FE2426F-7E11-4C06-B358-ACE900462EF5}" destId="{564BBE99-2E62-47A4-886C-7CDBD969181E}" srcOrd="0" destOrd="0" presId="urn:microsoft.com/office/officeart/2005/8/layout/orgChart1"/>
    <dgm:cxn modelId="{75556CBD-F6A2-4D79-92EF-8E11165379F9}" type="presParOf" srcId="{3FE2426F-7E11-4C06-B358-ACE900462EF5}" destId="{8F8D11A8-9B08-4383-80B0-13378E18E5A2}" srcOrd="1" destOrd="0" presId="urn:microsoft.com/office/officeart/2005/8/layout/orgChart1"/>
    <dgm:cxn modelId="{4D7FB14C-98A2-4496-B20E-D1F88DADDE47}" type="presParOf" srcId="{FCB10F48-DBDF-4873-B03A-B28EAD9F6C36}" destId="{A5AE1821-BF3D-4F00-AE7B-3FB0244E4D76}" srcOrd="1" destOrd="0" presId="urn:microsoft.com/office/officeart/2005/8/layout/orgChart1"/>
    <dgm:cxn modelId="{F0524348-B369-4B23-B066-58E97ACA12EA}" type="presParOf" srcId="{FCB10F48-DBDF-4873-B03A-B28EAD9F6C36}" destId="{62B034D7-139C-4648-B2CA-6D5F0B5CC7CC}" srcOrd="2" destOrd="0" presId="urn:microsoft.com/office/officeart/2005/8/layout/orgChart1"/>
    <dgm:cxn modelId="{AD8448BB-D39D-488C-BE08-CA6977654A79}" type="presParOf" srcId="{00B52AE5-4E34-4663-ABF1-0F149C94551E}" destId="{C083CAE5-8527-423B-B411-CF3D8A6C7B0D}" srcOrd="6" destOrd="0" presId="urn:microsoft.com/office/officeart/2005/8/layout/orgChart1"/>
    <dgm:cxn modelId="{0A2EB011-9316-4BF1-B91E-F05FD71019C3}" type="presParOf" srcId="{00B52AE5-4E34-4663-ABF1-0F149C94551E}" destId="{6D145C13-81C4-444F-9488-DACF186D331E}" srcOrd="7" destOrd="0" presId="urn:microsoft.com/office/officeart/2005/8/layout/orgChart1"/>
    <dgm:cxn modelId="{4671C7E2-EA52-4D9D-9888-81BA5747DD69}" type="presParOf" srcId="{6D145C13-81C4-444F-9488-DACF186D331E}" destId="{9D4299EC-E780-4E14-9E2E-5FA319086AC7}" srcOrd="0" destOrd="0" presId="urn:microsoft.com/office/officeart/2005/8/layout/orgChart1"/>
    <dgm:cxn modelId="{B30B8053-B03D-46C3-A683-5DA7A7080FF4}" type="presParOf" srcId="{9D4299EC-E780-4E14-9E2E-5FA319086AC7}" destId="{F608CE93-FA15-4A2B-9F89-0D9A75A18ACC}" srcOrd="0" destOrd="0" presId="urn:microsoft.com/office/officeart/2005/8/layout/orgChart1"/>
    <dgm:cxn modelId="{7894DE33-8513-4184-B810-C93FABC979D0}" type="presParOf" srcId="{9D4299EC-E780-4E14-9E2E-5FA319086AC7}" destId="{07CE1B56-3F0E-4D0C-B656-B6F0B88A4AB4}" srcOrd="1" destOrd="0" presId="urn:microsoft.com/office/officeart/2005/8/layout/orgChart1"/>
    <dgm:cxn modelId="{7ECF6874-2118-4AF2-A1C8-D3071F3103CF}" type="presParOf" srcId="{6D145C13-81C4-444F-9488-DACF186D331E}" destId="{7163A2FD-C7A0-4248-831C-2BC4CC75E9BF}" srcOrd="1" destOrd="0" presId="urn:microsoft.com/office/officeart/2005/8/layout/orgChart1"/>
    <dgm:cxn modelId="{90B78D80-63C9-4430-AF83-A716FBD3E8C3}" type="presParOf" srcId="{6D145C13-81C4-444F-9488-DACF186D331E}" destId="{F31F0C97-3397-4B13-9BDC-B72078EEB93E}" srcOrd="2" destOrd="0" presId="urn:microsoft.com/office/officeart/2005/8/layout/orgChart1"/>
    <dgm:cxn modelId="{A4D258DC-15C8-4E5D-8173-8E0D8559EC12}" type="presParOf" srcId="{00B52AE5-4E34-4663-ABF1-0F149C94551E}" destId="{02527E99-B41D-411D-98E6-7F852F697802}" srcOrd="8" destOrd="0" presId="urn:microsoft.com/office/officeart/2005/8/layout/orgChart1"/>
    <dgm:cxn modelId="{7152EBF1-CA55-4819-8E73-12B811C943EC}" type="presParOf" srcId="{00B52AE5-4E34-4663-ABF1-0F149C94551E}" destId="{02DC5A34-1972-4F81-AD90-83E26CA59F12}" srcOrd="9" destOrd="0" presId="urn:microsoft.com/office/officeart/2005/8/layout/orgChart1"/>
    <dgm:cxn modelId="{AAF8E3BE-1DB0-43F7-9226-EF18063A3740}" type="presParOf" srcId="{02DC5A34-1972-4F81-AD90-83E26CA59F12}" destId="{2CB7BB37-A442-4CE1-BDAF-DF86E2E3906A}" srcOrd="0" destOrd="0" presId="urn:microsoft.com/office/officeart/2005/8/layout/orgChart1"/>
    <dgm:cxn modelId="{2ACA6D85-72C5-4554-8056-5B56C13CD173}" type="presParOf" srcId="{2CB7BB37-A442-4CE1-BDAF-DF86E2E3906A}" destId="{6A3EC572-F86F-4538-8934-1A421DE806BB}" srcOrd="0" destOrd="0" presId="urn:microsoft.com/office/officeart/2005/8/layout/orgChart1"/>
    <dgm:cxn modelId="{6D4D83B6-FC28-4BAE-80DC-3D1106ACDD44}" type="presParOf" srcId="{2CB7BB37-A442-4CE1-BDAF-DF86E2E3906A}" destId="{D63D5F42-9937-4EB2-8B5F-D63AD502A976}" srcOrd="1" destOrd="0" presId="urn:microsoft.com/office/officeart/2005/8/layout/orgChart1"/>
    <dgm:cxn modelId="{D96FF60E-CDF7-4C9F-BB0A-3F66B4459A09}" type="presParOf" srcId="{02DC5A34-1972-4F81-AD90-83E26CA59F12}" destId="{E2EDE73D-6154-4CE5-ACC9-9E7435EDC5AB}" srcOrd="1" destOrd="0" presId="urn:microsoft.com/office/officeart/2005/8/layout/orgChart1"/>
    <dgm:cxn modelId="{FAE819BA-9F12-440C-A2BD-ED6827AF08ED}" type="presParOf" srcId="{02DC5A34-1972-4F81-AD90-83E26CA59F12}" destId="{CAB516BC-13BD-4A41-839E-B3E9A4E8C098}" srcOrd="2" destOrd="0" presId="urn:microsoft.com/office/officeart/2005/8/layout/orgChart1"/>
    <dgm:cxn modelId="{A23916A3-A4B9-4BAE-A19B-663D7BFD3A8F}" type="presParOf" srcId="{CB446FAB-18FF-4239-97E7-B34CF03C1E9C}" destId="{ADD8164A-B588-41B9-83B8-2B67AF69159E}" srcOrd="2" destOrd="0" presId="urn:microsoft.com/office/officeart/2005/8/layout/orgChart1"/>
    <dgm:cxn modelId="{C970FC42-56EF-4DD5-980A-7E113B2D81B3}" type="presParOf" srcId="{E370FCE9-3709-4957-860F-47B626D1D4DA}" destId="{060FDAA3-F5A2-4B05-ACE8-9639092FF46D}" srcOrd="1" destOrd="0" presId="urn:microsoft.com/office/officeart/2005/8/layout/orgChart1"/>
    <dgm:cxn modelId="{8ECF0067-FD78-4148-9688-3DB83710197B}" type="presParOf" srcId="{060FDAA3-F5A2-4B05-ACE8-9639092FF46D}" destId="{492D9F4D-7B27-45D7-9087-B60B0718D30D}" srcOrd="0" destOrd="0" presId="urn:microsoft.com/office/officeart/2005/8/layout/orgChart1"/>
    <dgm:cxn modelId="{A41FA747-E475-4C81-87AC-C787728767E6}" type="presParOf" srcId="{492D9F4D-7B27-45D7-9087-B60B0718D30D}" destId="{4487D3D9-4AC2-458A-95B0-E03DFB0C7B01}" srcOrd="0" destOrd="0" presId="urn:microsoft.com/office/officeart/2005/8/layout/orgChart1"/>
    <dgm:cxn modelId="{42A5A4EE-2D41-4EC9-88ED-C22471FE7DF9}" type="presParOf" srcId="{492D9F4D-7B27-45D7-9087-B60B0718D30D}" destId="{23007ACB-3257-44C0-857F-F22FDDE85878}" srcOrd="1" destOrd="0" presId="urn:microsoft.com/office/officeart/2005/8/layout/orgChart1"/>
    <dgm:cxn modelId="{C8653E98-09C2-4F35-AFD0-22DEAD08AEDB}" type="presParOf" srcId="{060FDAA3-F5A2-4B05-ACE8-9639092FF46D}" destId="{0F1BF3F5-8399-475B-B730-571AFE959995}" srcOrd="1" destOrd="0" presId="urn:microsoft.com/office/officeart/2005/8/layout/orgChart1"/>
    <dgm:cxn modelId="{1CAF6FAB-DC45-466C-A6B9-D1F6AFCC339B}" type="presParOf" srcId="{060FDAA3-F5A2-4B05-ACE8-9639092FF46D}" destId="{C5C5D85A-1858-4F97-A969-7EFD02B1F9B5}" srcOrd="2" destOrd="0" presId="urn:microsoft.com/office/officeart/2005/8/layout/orgChart1"/>
    <dgm:cxn modelId="{E830C8E0-2A52-4DEB-AC7C-44D4AC32DE5E}" type="presParOf" srcId="{E370FCE9-3709-4957-860F-47B626D1D4DA}" destId="{3B1CFE0C-7EAB-449E-8AD1-C0E547B37DE1}" srcOrd="2" destOrd="0" presId="urn:microsoft.com/office/officeart/2005/8/layout/orgChart1"/>
    <dgm:cxn modelId="{78CA8D16-0F9F-47B6-8DA1-57E9D9040C23}" type="presParOf" srcId="{3B1CFE0C-7EAB-449E-8AD1-C0E547B37DE1}" destId="{37A4E6A9-B0A6-4F42-9F9A-D53CAC090949}" srcOrd="0" destOrd="0" presId="urn:microsoft.com/office/officeart/2005/8/layout/orgChart1"/>
    <dgm:cxn modelId="{A5249903-EFB5-4483-8E6B-A19F48EB0418}" type="presParOf" srcId="{37A4E6A9-B0A6-4F42-9F9A-D53CAC090949}" destId="{C0CD9EF8-45CF-41A6-84C6-4D38F431D03C}" srcOrd="0" destOrd="0" presId="urn:microsoft.com/office/officeart/2005/8/layout/orgChart1"/>
    <dgm:cxn modelId="{A5D55BAD-2448-41AB-B4F1-B91471915363}" type="presParOf" srcId="{37A4E6A9-B0A6-4F42-9F9A-D53CAC090949}" destId="{68BF873D-B130-463A-AD64-F3F819B55DFE}" srcOrd="1" destOrd="0" presId="urn:microsoft.com/office/officeart/2005/8/layout/orgChart1"/>
    <dgm:cxn modelId="{E3CCFB2F-9511-467C-9BCE-6B68AD77F5F9}" type="presParOf" srcId="{3B1CFE0C-7EAB-449E-8AD1-C0E547B37DE1}" destId="{BE0F88DB-280B-41B7-BD98-E601A72E5586}" srcOrd="1" destOrd="0" presId="urn:microsoft.com/office/officeart/2005/8/layout/orgChart1"/>
    <dgm:cxn modelId="{9C79E49C-1475-4D95-B1A5-BF9370D26951}" type="presParOf" srcId="{3B1CFE0C-7EAB-449E-8AD1-C0E547B37DE1}" destId="{DE2DF8DE-E996-46CD-992B-76155B9A07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7FC29-54C9-4A60-A6A4-28857E81F0E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9E82760A-4F49-4472-8DD6-3CED7EF40AA8}">
      <dgm:prSet/>
      <dgm:spPr/>
      <dgm:t>
        <a:bodyPr/>
        <a:lstStyle/>
        <a:p>
          <a:r>
            <a:rPr lang="fr-FR" dirty="0"/>
            <a:t>Apprentissage du C++</a:t>
          </a:r>
        </a:p>
      </dgm:t>
    </dgm:pt>
    <dgm:pt modelId="{FC41906E-3E6C-4033-83D4-4567476E4C99}" type="parTrans" cxnId="{833BD427-1CD8-4777-B013-0FD4858E2BBE}">
      <dgm:prSet/>
      <dgm:spPr/>
      <dgm:t>
        <a:bodyPr/>
        <a:lstStyle/>
        <a:p>
          <a:endParaRPr lang="fr-FR"/>
        </a:p>
      </dgm:t>
    </dgm:pt>
    <dgm:pt modelId="{52083D9C-F770-447E-9412-4FEC0724D90E}" type="sibTrans" cxnId="{833BD427-1CD8-4777-B013-0FD4858E2BBE}">
      <dgm:prSet/>
      <dgm:spPr/>
      <dgm:t>
        <a:bodyPr/>
        <a:lstStyle/>
        <a:p>
          <a:endParaRPr lang="fr-FR"/>
        </a:p>
      </dgm:t>
    </dgm:pt>
    <dgm:pt modelId="{188BF5E9-1370-4807-BDA7-31651C91AA71}">
      <dgm:prSet/>
      <dgm:spPr/>
      <dgm:t>
        <a:bodyPr/>
        <a:lstStyle/>
        <a:p>
          <a:r>
            <a:rPr lang="fr-FR" dirty="0"/>
            <a:t>Pointeurs</a:t>
          </a:r>
        </a:p>
      </dgm:t>
    </dgm:pt>
    <dgm:pt modelId="{C1C46F1A-711E-4BB0-8423-8A28CCF33A78}" type="parTrans" cxnId="{A1468560-F199-4705-A7E5-00C95831391B}">
      <dgm:prSet/>
      <dgm:spPr/>
      <dgm:t>
        <a:bodyPr/>
        <a:lstStyle/>
        <a:p>
          <a:endParaRPr lang="fr-FR"/>
        </a:p>
      </dgm:t>
    </dgm:pt>
    <dgm:pt modelId="{01417084-853E-4630-A908-E2FECF48086D}" type="sibTrans" cxnId="{A1468560-F199-4705-A7E5-00C95831391B}">
      <dgm:prSet/>
      <dgm:spPr/>
      <dgm:t>
        <a:bodyPr/>
        <a:lstStyle/>
        <a:p>
          <a:endParaRPr lang="fr-FR"/>
        </a:p>
      </dgm:t>
    </dgm:pt>
    <dgm:pt modelId="{E8BBFA0E-71BF-4EC1-83C9-2F8284A286D2}">
      <dgm:prSet/>
      <dgm:spPr/>
      <dgm:t>
        <a:bodyPr/>
        <a:lstStyle/>
        <a:p>
          <a:r>
            <a:rPr lang="fr-FR" dirty="0"/>
            <a:t>Refactorisation</a:t>
          </a:r>
        </a:p>
      </dgm:t>
    </dgm:pt>
    <dgm:pt modelId="{10FB80B1-9F70-4A40-9205-2C0A92E95F33}" type="parTrans" cxnId="{F1388D3B-7D78-4038-BB0E-6FF9F9E4B2AF}">
      <dgm:prSet/>
      <dgm:spPr/>
      <dgm:t>
        <a:bodyPr/>
        <a:lstStyle/>
        <a:p>
          <a:endParaRPr lang="fr-FR"/>
        </a:p>
      </dgm:t>
    </dgm:pt>
    <dgm:pt modelId="{748C09E8-9B21-4EE3-AC8A-CC084B1ABE67}" type="sibTrans" cxnId="{F1388D3B-7D78-4038-BB0E-6FF9F9E4B2AF}">
      <dgm:prSet/>
      <dgm:spPr/>
      <dgm:t>
        <a:bodyPr/>
        <a:lstStyle/>
        <a:p>
          <a:endParaRPr lang="fr-FR"/>
        </a:p>
      </dgm:t>
    </dgm:pt>
    <dgm:pt modelId="{81869496-7D9A-4C87-8721-9707A69A7367}" type="pres">
      <dgm:prSet presAssocID="{F817FC29-54C9-4A60-A6A4-28857E81F0EB}" presName="compositeShape" presStyleCnt="0">
        <dgm:presLayoutVars>
          <dgm:dir/>
          <dgm:resizeHandles/>
        </dgm:presLayoutVars>
      </dgm:prSet>
      <dgm:spPr/>
    </dgm:pt>
    <dgm:pt modelId="{C81EE472-9C3D-4108-8DF3-E923BB7924F8}" type="pres">
      <dgm:prSet presAssocID="{F817FC29-54C9-4A60-A6A4-28857E81F0EB}" presName="pyramid" presStyleLbl="node1" presStyleIdx="0" presStyleCnt="1"/>
      <dgm:spPr/>
    </dgm:pt>
    <dgm:pt modelId="{F9371CCE-D021-4DBA-965A-C7B7347443C8}" type="pres">
      <dgm:prSet presAssocID="{F817FC29-54C9-4A60-A6A4-28857E81F0EB}" presName="theList" presStyleCnt="0"/>
      <dgm:spPr/>
    </dgm:pt>
    <dgm:pt modelId="{D8A50394-96FE-42C7-948F-12D6813290BD}" type="pres">
      <dgm:prSet presAssocID="{9E82760A-4F49-4472-8DD6-3CED7EF40AA8}" presName="aNode" presStyleLbl="fgAcc1" presStyleIdx="0" presStyleCnt="3" custLinFactY="200924" custLinFactNeighborX="11538" custLinFactNeighborY="300000">
        <dgm:presLayoutVars>
          <dgm:bulletEnabled val="1"/>
        </dgm:presLayoutVars>
      </dgm:prSet>
      <dgm:spPr/>
    </dgm:pt>
    <dgm:pt modelId="{E2666674-F918-4E90-8360-9C0400257ACC}" type="pres">
      <dgm:prSet presAssocID="{9E82760A-4F49-4472-8DD6-3CED7EF40AA8}" presName="aSpace" presStyleCnt="0"/>
      <dgm:spPr/>
    </dgm:pt>
    <dgm:pt modelId="{7FE1500D-7706-4683-922C-8682FB6AC108}" type="pres">
      <dgm:prSet presAssocID="{188BF5E9-1370-4807-BDA7-31651C91AA71}" presName="aNode" presStyleLbl="fgAcc1" presStyleIdx="1" presStyleCnt="3" custLinFactY="-95436" custLinFactNeighborX="11538" custLinFactNeighborY="-100000">
        <dgm:presLayoutVars>
          <dgm:bulletEnabled val="1"/>
        </dgm:presLayoutVars>
      </dgm:prSet>
      <dgm:spPr/>
    </dgm:pt>
    <dgm:pt modelId="{05386446-C634-495B-AF9D-64D9CA563E33}" type="pres">
      <dgm:prSet presAssocID="{188BF5E9-1370-4807-BDA7-31651C91AA71}" presName="aSpace" presStyleCnt="0"/>
      <dgm:spPr/>
    </dgm:pt>
    <dgm:pt modelId="{CA1EC9FF-C268-46AA-93D3-86F7657B3A32}" type="pres">
      <dgm:prSet presAssocID="{E8BBFA0E-71BF-4EC1-83C9-2F8284A286D2}" presName="aNode" presStyleLbl="fgAcc1" presStyleIdx="2" presStyleCnt="3" custLinFactY="-90297" custLinFactNeighborX="11538" custLinFactNeighborY="-100000">
        <dgm:presLayoutVars>
          <dgm:bulletEnabled val="1"/>
        </dgm:presLayoutVars>
      </dgm:prSet>
      <dgm:spPr/>
    </dgm:pt>
    <dgm:pt modelId="{BA00041B-B4D6-46B7-84AA-0B16D1FE58DA}" type="pres">
      <dgm:prSet presAssocID="{E8BBFA0E-71BF-4EC1-83C9-2F8284A286D2}" presName="aSpace" presStyleCnt="0"/>
      <dgm:spPr/>
    </dgm:pt>
  </dgm:ptLst>
  <dgm:cxnLst>
    <dgm:cxn modelId="{833BD427-1CD8-4777-B013-0FD4858E2BBE}" srcId="{F817FC29-54C9-4A60-A6A4-28857E81F0EB}" destId="{9E82760A-4F49-4472-8DD6-3CED7EF40AA8}" srcOrd="0" destOrd="0" parTransId="{FC41906E-3E6C-4033-83D4-4567476E4C99}" sibTransId="{52083D9C-F770-447E-9412-4FEC0724D90E}"/>
    <dgm:cxn modelId="{F1388D3B-7D78-4038-BB0E-6FF9F9E4B2AF}" srcId="{F817FC29-54C9-4A60-A6A4-28857E81F0EB}" destId="{E8BBFA0E-71BF-4EC1-83C9-2F8284A286D2}" srcOrd="2" destOrd="0" parTransId="{10FB80B1-9F70-4A40-9205-2C0A92E95F33}" sibTransId="{748C09E8-9B21-4EE3-AC8A-CC084B1ABE67}"/>
    <dgm:cxn modelId="{A1468560-F199-4705-A7E5-00C95831391B}" srcId="{F817FC29-54C9-4A60-A6A4-28857E81F0EB}" destId="{188BF5E9-1370-4807-BDA7-31651C91AA71}" srcOrd="1" destOrd="0" parTransId="{C1C46F1A-711E-4BB0-8423-8A28CCF33A78}" sibTransId="{01417084-853E-4630-A908-E2FECF48086D}"/>
    <dgm:cxn modelId="{1E91055A-373B-4628-9562-D8F8D224A953}" type="presOf" srcId="{F817FC29-54C9-4A60-A6A4-28857E81F0EB}" destId="{81869496-7D9A-4C87-8721-9707A69A7367}" srcOrd="0" destOrd="0" presId="urn:microsoft.com/office/officeart/2005/8/layout/pyramid2"/>
    <dgm:cxn modelId="{DCC881A4-089C-460F-85C6-468B5B6BCA8D}" type="presOf" srcId="{188BF5E9-1370-4807-BDA7-31651C91AA71}" destId="{7FE1500D-7706-4683-922C-8682FB6AC108}" srcOrd="0" destOrd="0" presId="urn:microsoft.com/office/officeart/2005/8/layout/pyramid2"/>
    <dgm:cxn modelId="{F91448B2-439A-469F-82EB-BCDB73B44EB4}" type="presOf" srcId="{9E82760A-4F49-4472-8DD6-3CED7EF40AA8}" destId="{D8A50394-96FE-42C7-948F-12D6813290BD}" srcOrd="0" destOrd="0" presId="urn:microsoft.com/office/officeart/2005/8/layout/pyramid2"/>
    <dgm:cxn modelId="{E42494EE-C127-456E-8382-4FA9FFF28DE1}" type="presOf" srcId="{E8BBFA0E-71BF-4EC1-83C9-2F8284A286D2}" destId="{CA1EC9FF-C268-46AA-93D3-86F7657B3A32}" srcOrd="0" destOrd="0" presId="urn:microsoft.com/office/officeart/2005/8/layout/pyramid2"/>
    <dgm:cxn modelId="{A7CEF70B-F441-4039-A994-C04941228427}" type="presParOf" srcId="{81869496-7D9A-4C87-8721-9707A69A7367}" destId="{C81EE472-9C3D-4108-8DF3-E923BB7924F8}" srcOrd="0" destOrd="0" presId="urn:microsoft.com/office/officeart/2005/8/layout/pyramid2"/>
    <dgm:cxn modelId="{9C7880C6-84AC-416D-8261-1748860C520B}" type="presParOf" srcId="{81869496-7D9A-4C87-8721-9707A69A7367}" destId="{F9371CCE-D021-4DBA-965A-C7B7347443C8}" srcOrd="1" destOrd="0" presId="urn:microsoft.com/office/officeart/2005/8/layout/pyramid2"/>
    <dgm:cxn modelId="{E829CCA3-B155-4B9D-91B5-4944052598E5}" type="presParOf" srcId="{F9371CCE-D021-4DBA-965A-C7B7347443C8}" destId="{D8A50394-96FE-42C7-948F-12D6813290BD}" srcOrd="0" destOrd="0" presId="urn:microsoft.com/office/officeart/2005/8/layout/pyramid2"/>
    <dgm:cxn modelId="{74880071-7ABF-405A-BDC8-95EF85801626}" type="presParOf" srcId="{F9371CCE-D021-4DBA-965A-C7B7347443C8}" destId="{E2666674-F918-4E90-8360-9C0400257ACC}" srcOrd="1" destOrd="0" presId="urn:microsoft.com/office/officeart/2005/8/layout/pyramid2"/>
    <dgm:cxn modelId="{E2047CDD-7F6C-4552-937E-447AECEE383B}" type="presParOf" srcId="{F9371CCE-D021-4DBA-965A-C7B7347443C8}" destId="{7FE1500D-7706-4683-922C-8682FB6AC108}" srcOrd="2" destOrd="0" presId="urn:microsoft.com/office/officeart/2005/8/layout/pyramid2"/>
    <dgm:cxn modelId="{E7E7499C-6B18-42DB-B7AF-CFE92F8879F0}" type="presParOf" srcId="{F9371CCE-D021-4DBA-965A-C7B7347443C8}" destId="{05386446-C634-495B-AF9D-64D9CA563E33}" srcOrd="3" destOrd="0" presId="urn:microsoft.com/office/officeart/2005/8/layout/pyramid2"/>
    <dgm:cxn modelId="{2269D12C-F6EA-4643-AC68-80EEA8541728}" type="presParOf" srcId="{F9371CCE-D021-4DBA-965A-C7B7347443C8}" destId="{CA1EC9FF-C268-46AA-93D3-86F7657B3A32}" srcOrd="4" destOrd="0" presId="urn:microsoft.com/office/officeart/2005/8/layout/pyramid2"/>
    <dgm:cxn modelId="{775D7099-E16B-4A54-82D9-014BDF7B3A63}" type="presParOf" srcId="{F9371CCE-D021-4DBA-965A-C7B7347443C8}" destId="{BA00041B-B4D6-46B7-84AA-0B16D1FE58D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27E99-B41D-411D-98E6-7F852F697802}">
      <dsp:nvSpPr>
        <dsp:cNvPr id="0" name=""/>
        <dsp:cNvSpPr/>
      </dsp:nvSpPr>
      <dsp:spPr>
        <a:xfrm>
          <a:off x="5277287" y="987044"/>
          <a:ext cx="4372894" cy="379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733"/>
              </a:lnTo>
              <a:lnTo>
                <a:pt x="4372894" y="189733"/>
              </a:lnTo>
              <a:lnTo>
                <a:pt x="4372894" y="3794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3CAE5-8527-423B-B411-CF3D8A6C7B0D}">
      <dsp:nvSpPr>
        <dsp:cNvPr id="0" name=""/>
        <dsp:cNvSpPr/>
      </dsp:nvSpPr>
      <dsp:spPr>
        <a:xfrm>
          <a:off x="5277287" y="987044"/>
          <a:ext cx="2186447" cy="379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733"/>
              </a:lnTo>
              <a:lnTo>
                <a:pt x="2186447" y="189733"/>
              </a:lnTo>
              <a:lnTo>
                <a:pt x="2186447" y="3794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F1E48-0DC5-4162-AB14-BD7BC2F95192}">
      <dsp:nvSpPr>
        <dsp:cNvPr id="0" name=""/>
        <dsp:cNvSpPr/>
      </dsp:nvSpPr>
      <dsp:spPr>
        <a:xfrm>
          <a:off x="5231566" y="987044"/>
          <a:ext cx="91440" cy="379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4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8F9AF-8A53-49B0-B8C8-2CB71D71CA11}">
      <dsp:nvSpPr>
        <dsp:cNvPr id="0" name=""/>
        <dsp:cNvSpPr/>
      </dsp:nvSpPr>
      <dsp:spPr>
        <a:xfrm>
          <a:off x="2368047" y="2270000"/>
          <a:ext cx="271047" cy="831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211"/>
              </a:lnTo>
              <a:lnTo>
                <a:pt x="271047" y="83121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2AE93-3EF8-4B25-956A-C581CE268B7D}">
      <dsp:nvSpPr>
        <dsp:cNvPr id="0" name=""/>
        <dsp:cNvSpPr/>
      </dsp:nvSpPr>
      <dsp:spPr>
        <a:xfrm>
          <a:off x="3090839" y="987044"/>
          <a:ext cx="2186447" cy="379466"/>
        </a:xfrm>
        <a:custGeom>
          <a:avLst/>
          <a:gdLst/>
          <a:ahLst/>
          <a:cxnLst/>
          <a:rect l="0" t="0" r="0" b="0"/>
          <a:pathLst>
            <a:path>
              <a:moveTo>
                <a:pt x="2186447" y="0"/>
              </a:moveTo>
              <a:lnTo>
                <a:pt x="2186447" y="189733"/>
              </a:lnTo>
              <a:lnTo>
                <a:pt x="0" y="189733"/>
              </a:lnTo>
              <a:lnTo>
                <a:pt x="0" y="3794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F9FE4-C576-470B-BB88-D71F9D83B130}">
      <dsp:nvSpPr>
        <dsp:cNvPr id="0" name=""/>
        <dsp:cNvSpPr/>
      </dsp:nvSpPr>
      <dsp:spPr>
        <a:xfrm>
          <a:off x="904392" y="987044"/>
          <a:ext cx="4372894" cy="379466"/>
        </a:xfrm>
        <a:custGeom>
          <a:avLst/>
          <a:gdLst/>
          <a:ahLst/>
          <a:cxnLst/>
          <a:rect l="0" t="0" r="0" b="0"/>
          <a:pathLst>
            <a:path>
              <a:moveTo>
                <a:pt x="4372894" y="0"/>
              </a:moveTo>
              <a:lnTo>
                <a:pt x="4372894" y="189733"/>
              </a:lnTo>
              <a:lnTo>
                <a:pt x="0" y="189733"/>
              </a:lnTo>
              <a:lnTo>
                <a:pt x="0" y="3794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DA1E5-241D-4AB1-8C91-1BCFA4A3987E}">
      <dsp:nvSpPr>
        <dsp:cNvPr id="0" name=""/>
        <dsp:cNvSpPr/>
      </dsp:nvSpPr>
      <dsp:spPr>
        <a:xfrm>
          <a:off x="4373796" y="83553"/>
          <a:ext cx="1806981" cy="903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Entity</a:t>
          </a:r>
        </a:p>
      </dsp:txBody>
      <dsp:txXfrm>
        <a:off x="4373796" y="83553"/>
        <a:ext cx="1806981" cy="903490"/>
      </dsp:txXfrm>
    </dsp:sp>
    <dsp:sp modelId="{27FB4417-CC31-4A60-8604-B7387BAAA0EE}">
      <dsp:nvSpPr>
        <dsp:cNvPr id="0" name=""/>
        <dsp:cNvSpPr/>
      </dsp:nvSpPr>
      <dsp:spPr>
        <a:xfrm>
          <a:off x="901" y="1366510"/>
          <a:ext cx="1806981" cy="903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Block</a:t>
          </a:r>
        </a:p>
      </dsp:txBody>
      <dsp:txXfrm>
        <a:off x="901" y="1366510"/>
        <a:ext cx="1806981" cy="903490"/>
      </dsp:txXfrm>
    </dsp:sp>
    <dsp:sp modelId="{2FF5FD8D-F4B6-4252-B3C4-02EB2AF9589D}">
      <dsp:nvSpPr>
        <dsp:cNvPr id="0" name=""/>
        <dsp:cNvSpPr/>
      </dsp:nvSpPr>
      <dsp:spPr>
        <a:xfrm>
          <a:off x="2187349" y="1366510"/>
          <a:ext cx="1806981" cy="903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Movable</a:t>
          </a:r>
        </a:p>
      </dsp:txBody>
      <dsp:txXfrm>
        <a:off x="2187349" y="1366510"/>
        <a:ext cx="1806981" cy="903490"/>
      </dsp:txXfrm>
    </dsp:sp>
    <dsp:sp modelId="{9D45BD3B-03E1-4394-9EE7-5CBC394A1959}">
      <dsp:nvSpPr>
        <dsp:cNvPr id="0" name=""/>
        <dsp:cNvSpPr/>
      </dsp:nvSpPr>
      <dsp:spPr>
        <a:xfrm>
          <a:off x="2639094" y="2649466"/>
          <a:ext cx="1806981" cy="903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Player</a:t>
          </a:r>
        </a:p>
      </dsp:txBody>
      <dsp:txXfrm>
        <a:off x="2639094" y="2649466"/>
        <a:ext cx="1806981" cy="903490"/>
      </dsp:txXfrm>
    </dsp:sp>
    <dsp:sp modelId="{564BBE99-2E62-47A4-886C-7CDBD969181E}">
      <dsp:nvSpPr>
        <dsp:cNvPr id="0" name=""/>
        <dsp:cNvSpPr/>
      </dsp:nvSpPr>
      <dsp:spPr>
        <a:xfrm>
          <a:off x="4373796" y="1366510"/>
          <a:ext cx="1806981" cy="903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Ladder</a:t>
          </a:r>
        </a:p>
      </dsp:txBody>
      <dsp:txXfrm>
        <a:off x="4373796" y="1366510"/>
        <a:ext cx="1806981" cy="903490"/>
      </dsp:txXfrm>
    </dsp:sp>
    <dsp:sp modelId="{F608CE93-FA15-4A2B-9F89-0D9A75A18ACC}">
      <dsp:nvSpPr>
        <dsp:cNvPr id="0" name=""/>
        <dsp:cNvSpPr/>
      </dsp:nvSpPr>
      <dsp:spPr>
        <a:xfrm>
          <a:off x="6560243" y="1366510"/>
          <a:ext cx="1806981" cy="903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Goal</a:t>
          </a:r>
        </a:p>
      </dsp:txBody>
      <dsp:txXfrm>
        <a:off x="6560243" y="1366510"/>
        <a:ext cx="1806981" cy="903490"/>
      </dsp:txXfrm>
    </dsp:sp>
    <dsp:sp modelId="{6A3EC572-F86F-4538-8934-1A421DE806BB}">
      <dsp:nvSpPr>
        <dsp:cNvPr id="0" name=""/>
        <dsp:cNvSpPr/>
      </dsp:nvSpPr>
      <dsp:spPr>
        <a:xfrm>
          <a:off x="8746690" y="1366510"/>
          <a:ext cx="1806981" cy="903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Enemy</a:t>
          </a:r>
          <a:endParaRPr lang="fr-FR" sz="2500" kern="1200" dirty="0"/>
        </a:p>
      </dsp:txBody>
      <dsp:txXfrm>
        <a:off x="8746690" y="1366510"/>
        <a:ext cx="1806981" cy="903490"/>
      </dsp:txXfrm>
    </dsp:sp>
    <dsp:sp modelId="{4487D3D9-4AC2-458A-95B0-E03DFB0C7B01}">
      <dsp:nvSpPr>
        <dsp:cNvPr id="0" name=""/>
        <dsp:cNvSpPr/>
      </dsp:nvSpPr>
      <dsp:spPr>
        <a:xfrm>
          <a:off x="6560243" y="83553"/>
          <a:ext cx="1806981" cy="903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Constants</a:t>
          </a:r>
        </a:p>
      </dsp:txBody>
      <dsp:txXfrm>
        <a:off x="6560243" y="83553"/>
        <a:ext cx="1806981" cy="903490"/>
      </dsp:txXfrm>
    </dsp:sp>
    <dsp:sp modelId="{C0CD9EF8-45CF-41A6-84C6-4D38F431D03C}">
      <dsp:nvSpPr>
        <dsp:cNvPr id="0" name=""/>
        <dsp:cNvSpPr/>
      </dsp:nvSpPr>
      <dsp:spPr>
        <a:xfrm>
          <a:off x="8746690" y="83553"/>
          <a:ext cx="1806981" cy="903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Orientation</a:t>
          </a:r>
        </a:p>
      </dsp:txBody>
      <dsp:txXfrm>
        <a:off x="8746690" y="83553"/>
        <a:ext cx="1806981" cy="90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EE472-9C3D-4108-8DF3-E923BB7924F8}">
      <dsp:nvSpPr>
        <dsp:cNvPr id="0" name=""/>
        <dsp:cNvSpPr/>
      </dsp:nvSpPr>
      <dsp:spPr>
        <a:xfrm>
          <a:off x="3186293" y="0"/>
          <a:ext cx="3636511" cy="363651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50394-96FE-42C7-948F-12D6813290BD}">
      <dsp:nvSpPr>
        <dsp:cNvPr id="0" name=""/>
        <dsp:cNvSpPr/>
      </dsp:nvSpPr>
      <dsp:spPr>
        <a:xfrm>
          <a:off x="5277276" y="2418030"/>
          <a:ext cx="2363732" cy="8608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Apprentissage du C++</a:t>
          </a:r>
        </a:p>
      </dsp:txBody>
      <dsp:txXfrm>
        <a:off x="5319298" y="2460052"/>
        <a:ext cx="2279688" cy="776786"/>
      </dsp:txXfrm>
    </dsp:sp>
    <dsp:sp modelId="{7FE1500D-7706-4683-922C-8682FB6AC108}">
      <dsp:nvSpPr>
        <dsp:cNvPr id="0" name=""/>
        <dsp:cNvSpPr/>
      </dsp:nvSpPr>
      <dsp:spPr>
        <a:xfrm>
          <a:off x="5277276" y="404892"/>
          <a:ext cx="2363732" cy="8608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Pointeurs</a:t>
          </a:r>
        </a:p>
      </dsp:txBody>
      <dsp:txXfrm>
        <a:off x="5319298" y="446914"/>
        <a:ext cx="2279688" cy="776786"/>
      </dsp:txXfrm>
    </dsp:sp>
    <dsp:sp modelId="{CA1EC9FF-C268-46AA-93D3-86F7657B3A32}">
      <dsp:nvSpPr>
        <dsp:cNvPr id="0" name=""/>
        <dsp:cNvSpPr/>
      </dsp:nvSpPr>
      <dsp:spPr>
        <a:xfrm>
          <a:off x="5277276" y="1417564"/>
          <a:ext cx="2363732" cy="8608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Refactorisation</a:t>
          </a:r>
        </a:p>
      </dsp:txBody>
      <dsp:txXfrm>
        <a:off x="5319298" y="1459586"/>
        <a:ext cx="2279688" cy="776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DFCBA-178F-40DC-A6BF-9F3855C7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2" y="639097"/>
            <a:ext cx="4961534" cy="3781101"/>
          </a:xfrm>
        </p:spPr>
        <p:txBody>
          <a:bodyPr>
            <a:normAutofit/>
          </a:bodyPr>
          <a:lstStyle/>
          <a:p>
            <a:r>
              <a:rPr lang="fr-FR" dirty="0"/>
              <a:t>C++ : Réalisation d’un jeu vidéo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9E2184-5B99-49AB-98AF-EF5AECC0A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961535" cy="785656"/>
          </a:xfrm>
        </p:spPr>
        <p:txBody>
          <a:bodyPr>
            <a:normAutofit/>
          </a:bodyPr>
          <a:lstStyle/>
          <a:p>
            <a:r>
              <a:rPr lang="fr-FR" dirty="0"/>
              <a:t>BASSET-DELBE-DIJOUX</a:t>
            </a:r>
          </a:p>
          <a:p>
            <a:r>
              <a:rPr lang="fr-FR" dirty="0"/>
              <a:t>FEVRIER 2019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B36AD1-8CCC-45FD-8841-A1D8119DB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C15C0-760E-4CA0-A38B-1B554C79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Univers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8200E-1C2D-4C34-921A-0498D384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héros du jeu est Winnie l’ourson</a:t>
            </a:r>
          </a:p>
          <a:p>
            <a:r>
              <a:rPr lang="fr-FR" dirty="0"/>
              <a:t>Ses ennemis à tuer sont des pingouins, il utilise des pouvoirs </a:t>
            </a:r>
            <a:r>
              <a:rPr lang="fr-FR" dirty="0" err="1"/>
              <a:t>télékinésiques</a:t>
            </a:r>
            <a:r>
              <a:rPr lang="fr-FR" dirty="0"/>
              <a:t> pour les tuer.</a:t>
            </a:r>
          </a:p>
          <a:p>
            <a:r>
              <a:rPr lang="fr-FR" dirty="0"/>
              <a:t>Pour gagner des points il faut ramasser des pièces</a:t>
            </a:r>
          </a:p>
          <a:p>
            <a:r>
              <a:rPr lang="fr-FR" dirty="0"/>
              <a:t>Le score final du jeu se fait avec le ratio &lt;nombre de pièces&gt; / &lt;temps&gt;</a:t>
            </a:r>
          </a:p>
        </p:txBody>
      </p:sp>
    </p:spTree>
    <p:extLst>
      <p:ext uri="{BB962C8B-B14F-4D97-AF65-F5344CB8AC3E}">
        <p14:creationId xmlns:p14="http://schemas.microsoft.com/office/powerpoint/2010/main" val="384416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FF9CB-6B38-469E-A4F2-EE044E81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055F604-A61B-4B9A-A7E8-7AABE8A82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834232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88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B8B6451-1B2F-40A5-BA4D-BDC93AC42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4" r="24914" b="-1"/>
          <a:stretch/>
        </p:blipFill>
        <p:spPr>
          <a:xfrm>
            <a:off x="5782733" y="10"/>
            <a:ext cx="6409267" cy="4883271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7CAA3E4-BCFB-466E-A50D-BFE651FBC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2084" b="6018"/>
          <a:stretch/>
        </p:blipFill>
        <p:spPr>
          <a:xfrm>
            <a:off x="-1" y="-1"/>
            <a:ext cx="6094411" cy="4883281"/>
          </a:xfrm>
          <a:custGeom>
            <a:avLst/>
            <a:gdLst>
              <a:gd name="connsiteX0" fmla="*/ 0 w 6094411"/>
              <a:gd name="connsiteY0" fmla="*/ 0 h 4883281"/>
              <a:gd name="connsiteX1" fmla="*/ 6094411 w 6094411"/>
              <a:gd name="connsiteY1" fmla="*/ 0 h 4883281"/>
              <a:gd name="connsiteX2" fmla="*/ 6094411 w 6094411"/>
              <a:gd name="connsiteY2" fmla="*/ 2014600 h 4883281"/>
              <a:gd name="connsiteX3" fmla="*/ 5846149 w 6094411"/>
              <a:gd name="connsiteY3" fmla="*/ 2373182 h 4883281"/>
              <a:gd name="connsiteX4" fmla="*/ 5843219 w 6094411"/>
              <a:gd name="connsiteY4" fmla="*/ 2381649 h 4883281"/>
              <a:gd name="connsiteX5" fmla="*/ 5838822 w 6094411"/>
              <a:gd name="connsiteY5" fmla="*/ 2394349 h 4883281"/>
              <a:gd name="connsiteX6" fmla="*/ 5834426 w 6094411"/>
              <a:gd name="connsiteY6" fmla="*/ 2407048 h 4883281"/>
              <a:gd name="connsiteX7" fmla="*/ 5834426 w 6094411"/>
              <a:gd name="connsiteY7" fmla="*/ 2417632 h 4883281"/>
              <a:gd name="connsiteX8" fmla="*/ 5834426 w 6094411"/>
              <a:gd name="connsiteY8" fmla="*/ 2430332 h 4883281"/>
              <a:gd name="connsiteX9" fmla="*/ 5838822 w 6094411"/>
              <a:gd name="connsiteY9" fmla="*/ 2440915 h 4883281"/>
              <a:gd name="connsiteX10" fmla="*/ 5843219 w 6094411"/>
              <a:gd name="connsiteY10" fmla="*/ 2453615 h 4883281"/>
              <a:gd name="connsiteX11" fmla="*/ 5846149 w 6094411"/>
              <a:gd name="connsiteY11" fmla="*/ 2462082 h 4883281"/>
              <a:gd name="connsiteX12" fmla="*/ 6094411 w 6094411"/>
              <a:gd name="connsiteY12" fmla="*/ 2820664 h 4883281"/>
              <a:gd name="connsiteX13" fmla="*/ 6094411 w 6094411"/>
              <a:gd name="connsiteY13" fmla="*/ 4883281 h 4883281"/>
              <a:gd name="connsiteX14" fmla="*/ 0 w 6094411"/>
              <a:gd name="connsiteY14" fmla="*/ 4883281 h 48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4411" h="4883281">
                <a:moveTo>
                  <a:pt x="0" y="0"/>
                </a:moveTo>
                <a:lnTo>
                  <a:pt x="6094411" y="0"/>
                </a:lnTo>
                <a:lnTo>
                  <a:pt x="6094411" y="2014600"/>
                </a:lnTo>
                <a:lnTo>
                  <a:pt x="5846149" y="2373182"/>
                </a:lnTo>
                <a:lnTo>
                  <a:pt x="5843219" y="2381649"/>
                </a:lnTo>
                <a:lnTo>
                  <a:pt x="5838822" y="2394349"/>
                </a:lnTo>
                <a:lnTo>
                  <a:pt x="5834426" y="2407048"/>
                </a:lnTo>
                <a:lnTo>
                  <a:pt x="5834426" y="2417632"/>
                </a:lnTo>
                <a:lnTo>
                  <a:pt x="5834426" y="2430332"/>
                </a:lnTo>
                <a:lnTo>
                  <a:pt x="5838822" y="2440915"/>
                </a:lnTo>
                <a:lnTo>
                  <a:pt x="5843219" y="2453615"/>
                </a:lnTo>
                <a:lnTo>
                  <a:pt x="5846149" y="2462082"/>
                </a:lnTo>
                <a:lnTo>
                  <a:pt x="6094411" y="2820664"/>
                </a:lnTo>
                <a:lnTo>
                  <a:pt x="6094411" y="4883281"/>
                </a:lnTo>
                <a:lnTo>
                  <a:pt x="0" y="4883281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23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231129-87D3-4569-938C-4711787A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Graphismes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9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7814F4-21DE-4B28-961D-CD9F79B9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7019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A4ECC-D74B-4FDF-A02F-4C96CB50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A5E357F-335C-4705-A76D-CF2502137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423439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29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B528F-5D9C-423E-9A60-9A60C413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59021C-D72E-4340-814E-82D426F54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90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Personnalisé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9B268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88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Concis</vt:lpstr>
      <vt:lpstr>C++ : Réalisation d’un jeu vidéo</vt:lpstr>
      <vt:lpstr>Univers du jeu</vt:lpstr>
      <vt:lpstr>Architecture de l’application</vt:lpstr>
      <vt:lpstr>Graphismes</vt:lpstr>
      <vt:lpstr>Demonstration</vt:lpstr>
      <vt:lpstr>Difficultés rencontrées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: Réalisation d’un jeu vidéo</dc:title>
  <dc:creator>DIJOUX Damien</dc:creator>
  <cp:lastModifiedBy>Francois</cp:lastModifiedBy>
  <cp:revision>7</cp:revision>
  <dcterms:created xsi:type="dcterms:W3CDTF">2019-03-01T10:35:33Z</dcterms:created>
  <dcterms:modified xsi:type="dcterms:W3CDTF">2019-03-01T11:06:53Z</dcterms:modified>
</cp:coreProperties>
</file>