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7"/>
  </p:notesMasterIdLst>
  <p:sldIdLst>
    <p:sldId id="256" r:id="rId2"/>
    <p:sldId id="262" r:id="rId3"/>
    <p:sldId id="272" r:id="rId4"/>
    <p:sldId id="267" r:id="rId5"/>
    <p:sldId id="274" r:id="rId6"/>
  </p:sldIdLst>
  <p:sldSz cx="9144000" cy="5143500" type="screen16x9"/>
  <p:notesSz cx="6858000" cy="9144000"/>
  <p:embeddedFontLst>
    <p:embeddedFont>
      <p:font typeface="Open Sans" panose="02010600030101010101" charset="0"/>
      <p:regular r:id="rId8"/>
      <p:bold r:id="rId9"/>
      <p:italic r:id="rId10"/>
      <p:boldItalic r:id="rId11"/>
    </p:embeddedFont>
    <p:embeddedFont>
      <p:font typeface="Oswald" panose="02010600030101010101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3B5C"/>
    <a:srgbClr val="74D8C2"/>
    <a:srgbClr val="439D8A"/>
    <a:srgbClr val="59D0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B7825A-02FC-48DE-96BB-CB4203EB5EE7}">
  <a:tblStyle styleId="{38B7825A-02FC-48DE-96BB-CB4203EB5E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5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1c577aed7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1c577aed7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62c94e3c9f_0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62c94e3c9f_0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62c94e3c9f_0_7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62c94e3c9f_0_7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61c577aed7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61c577aed7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6302e6d9ea_0_7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0" name="Google Shape;1290;g6302e6d9ea_0_7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769625" y="0"/>
            <a:ext cx="5374339" cy="4746796"/>
          </a:xfrm>
          <a:custGeom>
            <a:avLst/>
            <a:gdLst/>
            <a:ahLst/>
            <a:cxnLst/>
            <a:rect l="l" t="t" r="r" b="b"/>
            <a:pathLst>
              <a:path w="176309" h="155722" extrusionOk="0">
                <a:moveTo>
                  <a:pt x="63247" y="0"/>
                </a:moveTo>
                <a:cubicBezTo>
                  <a:pt x="63247" y="0"/>
                  <a:pt x="80642" y="24848"/>
                  <a:pt x="37077" y="41672"/>
                </a:cubicBezTo>
                <a:cubicBezTo>
                  <a:pt x="1" y="55983"/>
                  <a:pt x="5335" y="88511"/>
                  <a:pt x="27957" y="97286"/>
                </a:cubicBezTo>
                <a:cubicBezTo>
                  <a:pt x="27849" y="97834"/>
                  <a:pt x="27742" y="98381"/>
                  <a:pt x="27659" y="98929"/>
                </a:cubicBezTo>
                <a:cubicBezTo>
                  <a:pt x="23670" y="124623"/>
                  <a:pt x="47626" y="125194"/>
                  <a:pt x="58960" y="130445"/>
                </a:cubicBezTo>
                <a:cubicBezTo>
                  <a:pt x="60782" y="131290"/>
                  <a:pt x="62425" y="132326"/>
                  <a:pt x="63997" y="133457"/>
                </a:cubicBezTo>
                <a:cubicBezTo>
                  <a:pt x="65985" y="140732"/>
                  <a:pt x="70795" y="147709"/>
                  <a:pt x="78010" y="151757"/>
                </a:cubicBezTo>
                <a:cubicBezTo>
                  <a:pt x="81701" y="153840"/>
                  <a:pt x="86071" y="154971"/>
                  <a:pt x="89976" y="155341"/>
                </a:cubicBezTo>
                <a:cubicBezTo>
                  <a:pt x="92794" y="155602"/>
                  <a:pt x="95482" y="155722"/>
                  <a:pt x="98053" y="155722"/>
                </a:cubicBezTo>
                <a:cubicBezTo>
                  <a:pt x="124611" y="155722"/>
                  <a:pt x="138682" y="142939"/>
                  <a:pt x="155020" y="141756"/>
                </a:cubicBezTo>
                <a:cubicBezTo>
                  <a:pt x="155811" y="141699"/>
                  <a:pt x="156608" y="141669"/>
                  <a:pt x="157412" y="141669"/>
                </a:cubicBezTo>
                <a:cubicBezTo>
                  <a:pt x="163153" y="141669"/>
                  <a:pt x="169259" y="143194"/>
                  <a:pt x="176308" y="147256"/>
                </a:cubicBezTo>
                <a:lnTo>
                  <a:pt x="176308" y="0"/>
                </a:ln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-10703" y="2348879"/>
            <a:ext cx="3274652" cy="2797621"/>
          </a:xfrm>
          <a:custGeom>
            <a:avLst/>
            <a:gdLst/>
            <a:ahLst/>
            <a:cxnLst/>
            <a:rect l="l" t="t" r="r" b="b"/>
            <a:pathLst>
              <a:path w="545094" h="465688" extrusionOk="0">
                <a:moveTo>
                  <a:pt x="207028" y="1"/>
                </a:moveTo>
                <a:cubicBezTo>
                  <a:pt x="207028" y="1"/>
                  <a:pt x="259058" y="74319"/>
                  <a:pt x="128756" y="124647"/>
                </a:cubicBezTo>
                <a:cubicBezTo>
                  <a:pt x="1" y="174354"/>
                  <a:pt x="42285" y="297550"/>
                  <a:pt x="138002" y="297550"/>
                </a:cubicBezTo>
                <a:cubicBezTo>
                  <a:pt x="146029" y="297550"/>
                  <a:pt x="154432" y="296683"/>
                  <a:pt x="163141" y="294834"/>
                </a:cubicBezTo>
                <a:cubicBezTo>
                  <a:pt x="173520" y="292632"/>
                  <a:pt x="182326" y="291602"/>
                  <a:pt x="189704" y="291602"/>
                </a:cubicBezTo>
                <a:cubicBezTo>
                  <a:pt x="225753" y="291602"/>
                  <a:pt x="227678" y="316202"/>
                  <a:pt x="212112" y="348817"/>
                </a:cubicBezTo>
                <a:cubicBezTo>
                  <a:pt x="196610" y="381274"/>
                  <a:pt x="212112" y="431899"/>
                  <a:pt x="251176" y="453854"/>
                </a:cubicBezTo>
                <a:cubicBezTo>
                  <a:pt x="262225" y="460057"/>
                  <a:pt x="275286" y="463462"/>
                  <a:pt x="286978" y="464546"/>
                </a:cubicBezTo>
                <a:cubicBezTo>
                  <a:pt x="295411" y="465329"/>
                  <a:pt x="303454" y="465688"/>
                  <a:pt x="311146" y="465688"/>
                </a:cubicBezTo>
                <a:cubicBezTo>
                  <a:pt x="390544" y="465688"/>
                  <a:pt x="432621" y="427483"/>
                  <a:pt x="481467" y="423934"/>
                </a:cubicBezTo>
                <a:cubicBezTo>
                  <a:pt x="483856" y="423759"/>
                  <a:pt x="486261" y="423668"/>
                  <a:pt x="488687" y="423668"/>
                </a:cubicBezTo>
                <a:cubicBezTo>
                  <a:pt x="505818" y="423668"/>
                  <a:pt x="524017" y="428226"/>
                  <a:pt x="545094" y="440376"/>
                </a:cubicBezTo>
                <a:lnTo>
                  <a:pt x="545094" y="1"/>
                </a:ln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7529" y="1686425"/>
            <a:ext cx="4584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17525" y="3598475"/>
            <a:ext cx="4584300" cy="10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2">
  <p:cSld name="TITLE_ONLY_1_2_1_1_1_1_1"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>
            <a:spLocks noGrp="1"/>
          </p:cNvSpPr>
          <p:nvPr>
            <p:ph type="title"/>
          </p:nvPr>
        </p:nvSpPr>
        <p:spPr>
          <a:xfrm>
            <a:off x="717525" y="542750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5" name="Google Shape;225;p24"/>
          <p:cNvSpPr txBox="1">
            <a:spLocks noGrp="1"/>
          </p:cNvSpPr>
          <p:nvPr>
            <p:ph type="title" idx="2"/>
          </p:nvPr>
        </p:nvSpPr>
        <p:spPr>
          <a:xfrm>
            <a:off x="717513" y="1608375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226" name="Google Shape;226;p24"/>
          <p:cNvSpPr txBox="1">
            <a:spLocks noGrp="1"/>
          </p:cNvSpPr>
          <p:nvPr>
            <p:ph type="subTitle" idx="1"/>
          </p:nvPr>
        </p:nvSpPr>
        <p:spPr>
          <a:xfrm>
            <a:off x="717513" y="2011675"/>
            <a:ext cx="1984800" cy="9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>
            <a:endParaRPr/>
          </a:p>
        </p:txBody>
      </p:sp>
      <p:sp>
        <p:nvSpPr>
          <p:cNvPr id="227" name="Google Shape;227;p24"/>
          <p:cNvSpPr txBox="1">
            <a:spLocks noGrp="1"/>
          </p:cNvSpPr>
          <p:nvPr>
            <p:ph type="title" idx="3"/>
          </p:nvPr>
        </p:nvSpPr>
        <p:spPr>
          <a:xfrm>
            <a:off x="6441667" y="1608375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228" name="Google Shape;228;p24"/>
          <p:cNvSpPr txBox="1">
            <a:spLocks noGrp="1"/>
          </p:cNvSpPr>
          <p:nvPr>
            <p:ph type="subTitle" idx="4"/>
          </p:nvPr>
        </p:nvSpPr>
        <p:spPr>
          <a:xfrm>
            <a:off x="6441667" y="2011675"/>
            <a:ext cx="1984800" cy="9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title" idx="5"/>
          </p:nvPr>
        </p:nvSpPr>
        <p:spPr>
          <a:xfrm>
            <a:off x="717513" y="3229675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230" name="Google Shape;230;p24"/>
          <p:cNvSpPr txBox="1">
            <a:spLocks noGrp="1"/>
          </p:cNvSpPr>
          <p:nvPr>
            <p:ph type="subTitle" idx="6"/>
          </p:nvPr>
        </p:nvSpPr>
        <p:spPr>
          <a:xfrm>
            <a:off x="717513" y="3632975"/>
            <a:ext cx="1984800" cy="9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>
            <a:endParaRPr/>
          </a:p>
        </p:txBody>
      </p:sp>
      <p:sp>
        <p:nvSpPr>
          <p:cNvPr id="231" name="Google Shape;231;p24"/>
          <p:cNvSpPr txBox="1">
            <a:spLocks noGrp="1"/>
          </p:cNvSpPr>
          <p:nvPr>
            <p:ph type="title" idx="7"/>
          </p:nvPr>
        </p:nvSpPr>
        <p:spPr>
          <a:xfrm>
            <a:off x="6441667" y="3229675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232" name="Google Shape;232;p24"/>
          <p:cNvSpPr txBox="1">
            <a:spLocks noGrp="1"/>
          </p:cNvSpPr>
          <p:nvPr>
            <p:ph type="subTitle" idx="8"/>
          </p:nvPr>
        </p:nvSpPr>
        <p:spPr>
          <a:xfrm>
            <a:off x="6441667" y="3632975"/>
            <a:ext cx="1984800" cy="9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">
  <p:cSld name="BLANK_3_1_2">
    <p:bg>
      <p:bgPr>
        <a:solidFill>
          <a:srgbClr val="FFFFFF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title"/>
          </p:nvPr>
        </p:nvSpPr>
        <p:spPr>
          <a:xfrm>
            <a:off x="717525" y="542750"/>
            <a:ext cx="77088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253" name="Google Shape;253;p28"/>
          <p:cNvGrpSpPr/>
          <p:nvPr/>
        </p:nvGrpSpPr>
        <p:grpSpPr>
          <a:xfrm>
            <a:off x="1" y="2854047"/>
            <a:ext cx="9144001" cy="2289456"/>
            <a:chOff x="271750" y="2423875"/>
            <a:chExt cx="7077400" cy="1772025"/>
          </a:xfrm>
        </p:grpSpPr>
        <p:sp>
          <p:nvSpPr>
            <p:cNvPr id="254" name="Google Shape;254;p28"/>
            <p:cNvSpPr/>
            <p:nvPr/>
          </p:nvSpPr>
          <p:spPr>
            <a:xfrm>
              <a:off x="277700" y="2423875"/>
              <a:ext cx="7071450" cy="1772025"/>
            </a:xfrm>
            <a:custGeom>
              <a:avLst/>
              <a:gdLst/>
              <a:ahLst/>
              <a:cxnLst/>
              <a:rect l="l" t="t" r="r" b="b"/>
              <a:pathLst>
                <a:path w="282858" h="70881" extrusionOk="0">
                  <a:moveTo>
                    <a:pt x="57528" y="1"/>
                  </a:moveTo>
                  <a:cubicBezTo>
                    <a:pt x="37107" y="1"/>
                    <a:pt x="17867" y="6326"/>
                    <a:pt x="1" y="16029"/>
                  </a:cubicBezTo>
                  <a:lnTo>
                    <a:pt x="1" y="70881"/>
                  </a:lnTo>
                  <a:lnTo>
                    <a:pt x="282857" y="70881"/>
                  </a:lnTo>
                  <a:lnTo>
                    <a:pt x="282857" y="53831"/>
                  </a:lnTo>
                  <a:cubicBezTo>
                    <a:pt x="276183" y="53941"/>
                    <a:pt x="269511" y="54030"/>
                    <a:pt x="262852" y="54030"/>
                  </a:cubicBezTo>
                  <a:cubicBezTo>
                    <a:pt x="230491" y="54030"/>
                    <a:pt x="198425" y="51930"/>
                    <a:pt x="167736" y="39913"/>
                  </a:cubicBezTo>
                  <a:cubicBezTo>
                    <a:pt x="131005" y="25530"/>
                    <a:pt x="101025" y="967"/>
                    <a:pt x="59794" y="27"/>
                  </a:cubicBezTo>
                  <a:cubicBezTo>
                    <a:pt x="59037" y="10"/>
                    <a:pt x="58282" y="1"/>
                    <a:pt x="57528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271750" y="3380525"/>
              <a:ext cx="1876450" cy="815375"/>
            </a:xfrm>
            <a:custGeom>
              <a:avLst/>
              <a:gdLst/>
              <a:ahLst/>
              <a:cxnLst/>
              <a:rect l="l" t="t" r="r" b="b"/>
              <a:pathLst>
                <a:path w="75058" h="32615" extrusionOk="0">
                  <a:moveTo>
                    <a:pt x="26971" y="1"/>
                  </a:moveTo>
                  <a:cubicBezTo>
                    <a:pt x="16792" y="1"/>
                    <a:pt x="7040" y="5763"/>
                    <a:pt x="2429" y="15589"/>
                  </a:cubicBezTo>
                  <a:cubicBezTo>
                    <a:pt x="2382" y="15684"/>
                    <a:pt x="2358" y="15779"/>
                    <a:pt x="2310" y="15875"/>
                  </a:cubicBezTo>
                  <a:cubicBezTo>
                    <a:pt x="1453" y="16946"/>
                    <a:pt x="679" y="18065"/>
                    <a:pt x="0" y="19244"/>
                  </a:cubicBezTo>
                  <a:lnTo>
                    <a:pt x="0" y="32615"/>
                  </a:lnTo>
                  <a:lnTo>
                    <a:pt x="75057" y="32615"/>
                  </a:lnTo>
                  <a:cubicBezTo>
                    <a:pt x="73819" y="28007"/>
                    <a:pt x="70640" y="23959"/>
                    <a:pt x="65985" y="21768"/>
                  </a:cubicBezTo>
                  <a:cubicBezTo>
                    <a:pt x="63680" y="20692"/>
                    <a:pt x="61256" y="20183"/>
                    <a:pt x="58871" y="20183"/>
                  </a:cubicBezTo>
                  <a:cubicBezTo>
                    <a:pt x="56981" y="20183"/>
                    <a:pt x="55116" y="20503"/>
                    <a:pt x="53352" y="21113"/>
                  </a:cubicBezTo>
                  <a:cubicBezTo>
                    <a:pt x="51566" y="13255"/>
                    <a:pt x="46328" y="6266"/>
                    <a:pt x="38470" y="2575"/>
                  </a:cubicBezTo>
                  <a:cubicBezTo>
                    <a:pt x="34746" y="828"/>
                    <a:pt x="30828" y="1"/>
                    <a:pt x="26971" y="1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1828200" y="3808500"/>
              <a:ext cx="1499600" cy="387400"/>
            </a:xfrm>
            <a:custGeom>
              <a:avLst/>
              <a:gdLst/>
              <a:ahLst/>
              <a:cxnLst/>
              <a:rect l="l" t="t" r="r" b="b"/>
              <a:pathLst>
                <a:path w="59984" h="15496" extrusionOk="0">
                  <a:moveTo>
                    <a:pt x="8620" y="0"/>
                  </a:moveTo>
                  <a:cubicBezTo>
                    <a:pt x="6622" y="0"/>
                    <a:pt x="4637" y="834"/>
                    <a:pt x="3227" y="2459"/>
                  </a:cubicBezTo>
                  <a:cubicBezTo>
                    <a:pt x="988" y="5042"/>
                    <a:pt x="941" y="8769"/>
                    <a:pt x="2893" y="11400"/>
                  </a:cubicBezTo>
                  <a:cubicBezTo>
                    <a:pt x="2608" y="11662"/>
                    <a:pt x="2334" y="11948"/>
                    <a:pt x="2072" y="12245"/>
                  </a:cubicBezTo>
                  <a:cubicBezTo>
                    <a:pt x="1203" y="13246"/>
                    <a:pt x="512" y="14341"/>
                    <a:pt x="0" y="15496"/>
                  </a:cubicBezTo>
                  <a:lnTo>
                    <a:pt x="59984" y="15496"/>
                  </a:lnTo>
                  <a:cubicBezTo>
                    <a:pt x="58853" y="11960"/>
                    <a:pt x="56781" y="8685"/>
                    <a:pt x="53769" y="6066"/>
                  </a:cubicBezTo>
                  <a:cubicBezTo>
                    <a:pt x="49777" y="2603"/>
                    <a:pt x="44856" y="905"/>
                    <a:pt x="39958" y="905"/>
                  </a:cubicBezTo>
                  <a:cubicBezTo>
                    <a:pt x="34060" y="905"/>
                    <a:pt x="28196" y="3367"/>
                    <a:pt x="24027" y="8174"/>
                  </a:cubicBezTo>
                  <a:cubicBezTo>
                    <a:pt x="23967" y="8233"/>
                    <a:pt x="23932" y="8304"/>
                    <a:pt x="23872" y="8364"/>
                  </a:cubicBezTo>
                  <a:cubicBezTo>
                    <a:pt x="22789" y="9138"/>
                    <a:pt x="21777" y="9995"/>
                    <a:pt x="20860" y="10960"/>
                  </a:cubicBezTo>
                  <a:cubicBezTo>
                    <a:pt x="20848" y="10948"/>
                    <a:pt x="20836" y="10936"/>
                    <a:pt x="20824" y="10924"/>
                  </a:cubicBezTo>
                  <a:cubicBezTo>
                    <a:pt x="19288" y="9578"/>
                    <a:pt x="17526" y="8674"/>
                    <a:pt x="15681" y="8162"/>
                  </a:cubicBezTo>
                  <a:cubicBezTo>
                    <a:pt x="16014" y="5840"/>
                    <a:pt x="15216" y="3399"/>
                    <a:pt x="13311" y="1756"/>
                  </a:cubicBezTo>
                  <a:cubicBezTo>
                    <a:pt x="11954" y="577"/>
                    <a:pt x="10283" y="0"/>
                    <a:pt x="8620" y="0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3">
  <p:cSld name="BLANK_2">
    <p:bg>
      <p:bgPr>
        <a:solidFill>
          <a:srgbClr val="A0EBFF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>
            <a:spLocks noGrp="1"/>
          </p:cNvSpPr>
          <p:nvPr>
            <p:ph type="title"/>
          </p:nvPr>
        </p:nvSpPr>
        <p:spPr>
          <a:xfrm>
            <a:off x="717525" y="542750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865525" y="2065300"/>
            <a:ext cx="556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2865675" y="542750"/>
            <a:ext cx="5560800" cy="175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700"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700"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700"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700"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700"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700"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700"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1">
  <p:cSld name="TITLE_AND_TWO_COLUMNS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3363975" y="542750"/>
            <a:ext cx="5062500" cy="41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2">
  <p:cSld name="TITLE_AND_TWO_COLUMNS_1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717525" y="542750"/>
            <a:ext cx="5062500" cy="41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TITLE_ONLY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2"/>
          <p:cNvGrpSpPr/>
          <p:nvPr/>
        </p:nvGrpSpPr>
        <p:grpSpPr>
          <a:xfrm rot="244921">
            <a:off x="647179" y="3832742"/>
            <a:ext cx="1145761" cy="872458"/>
            <a:chOff x="3077675" y="6690087"/>
            <a:chExt cx="2525088" cy="1922768"/>
          </a:xfrm>
        </p:grpSpPr>
        <p:sp>
          <p:nvSpPr>
            <p:cNvPr id="71" name="Google Shape;71;p12"/>
            <p:cNvSpPr/>
            <p:nvPr/>
          </p:nvSpPr>
          <p:spPr>
            <a:xfrm>
              <a:off x="3538754" y="6690087"/>
              <a:ext cx="2064009" cy="1922768"/>
            </a:xfrm>
            <a:custGeom>
              <a:avLst/>
              <a:gdLst/>
              <a:ahLst/>
              <a:cxnLst/>
              <a:rect l="l" t="t" r="r" b="b"/>
              <a:pathLst>
                <a:path w="83428" h="77719" extrusionOk="0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2"/>
            <p:cNvSpPr/>
            <p:nvPr/>
          </p:nvSpPr>
          <p:spPr>
            <a:xfrm>
              <a:off x="3077675" y="7144734"/>
              <a:ext cx="1927197" cy="1319656"/>
            </a:xfrm>
            <a:custGeom>
              <a:avLst/>
              <a:gdLst/>
              <a:ahLst/>
              <a:cxnLst/>
              <a:rect l="l" t="t" r="r" b="b"/>
              <a:pathLst>
                <a:path w="77898" h="53341" extrusionOk="0">
                  <a:moveTo>
                    <a:pt x="77657" y="0"/>
                  </a:moveTo>
                  <a:cubicBezTo>
                    <a:pt x="77524" y="0"/>
                    <a:pt x="77309" y="98"/>
                    <a:pt x="77038" y="330"/>
                  </a:cubicBezTo>
                  <a:cubicBezTo>
                    <a:pt x="77038" y="330"/>
                    <a:pt x="75681" y="1521"/>
                    <a:pt x="73430" y="3497"/>
                  </a:cubicBezTo>
                  <a:cubicBezTo>
                    <a:pt x="72299" y="4486"/>
                    <a:pt x="70954" y="5664"/>
                    <a:pt x="69430" y="6998"/>
                  </a:cubicBezTo>
                  <a:cubicBezTo>
                    <a:pt x="68668" y="7665"/>
                    <a:pt x="67870" y="8367"/>
                    <a:pt x="67037" y="9093"/>
                  </a:cubicBezTo>
                  <a:cubicBezTo>
                    <a:pt x="66203" y="9820"/>
                    <a:pt x="65334" y="10594"/>
                    <a:pt x="64441" y="11391"/>
                  </a:cubicBezTo>
                  <a:cubicBezTo>
                    <a:pt x="63548" y="12177"/>
                    <a:pt x="62631" y="12999"/>
                    <a:pt x="61691" y="13832"/>
                  </a:cubicBezTo>
                  <a:cubicBezTo>
                    <a:pt x="61453" y="14034"/>
                    <a:pt x="61215" y="14249"/>
                    <a:pt x="60976" y="14463"/>
                  </a:cubicBezTo>
                  <a:cubicBezTo>
                    <a:pt x="60750" y="14677"/>
                    <a:pt x="60512" y="14892"/>
                    <a:pt x="60274" y="15106"/>
                  </a:cubicBezTo>
                  <a:cubicBezTo>
                    <a:pt x="59798" y="15535"/>
                    <a:pt x="59321" y="15975"/>
                    <a:pt x="58845" y="16416"/>
                  </a:cubicBezTo>
                  <a:cubicBezTo>
                    <a:pt x="57881" y="17297"/>
                    <a:pt x="56916" y="18190"/>
                    <a:pt x="55940" y="19083"/>
                  </a:cubicBezTo>
                  <a:lnTo>
                    <a:pt x="55571" y="19416"/>
                  </a:lnTo>
                  <a:lnTo>
                    <a:pt x="55214" y="19773"/>
                  </a:lnTo>
                  <a:cubicBezTo>
                    <a:pt x="54976" y="20011"/>
                    <a:pt x="54738" y="20250"/>
                    <a:pt x="54499" y="20488"/>
                  </a:cubicBezTo>
                  <a:cubicBezTo>
                    <a:pt x="54035" y="20964"/>
                    <a:pt x="53571" y="21440"/>
                    <a:pt x="53106" y="21916"/>
                  </a:cubicBezTo>
                  <a:cubicBezTo>
                    <a:pt x="51261" y="23845"/>
                    <a:pt x="49463" y="25798"/>
                    <a:pt x="47725" y="27691"/>
                  </a:cubicBezTo>
                  <a:cubicBezTo>
                    <a:pt x="45975" y="29572"/>
                    <a:pt x="44284" y="31370"/>
                    <a:pt x="42653" y="33025"/>
                  </a:cubicBezTo>
                  <a:cubicBezTo>
                    <a:pt x="41033" y="34668"/>
                    <a:pt x="39259" y="36406"/>
                    <a:pt x="37342" y="38085"/>
                  </a:cubicBezTo>
                  <a:cubicBezTo>
                    <a:pt x="36378" y="38918"/>
                    <a:pt x="35390" y="39752"/>
                    <a:pt x="34354" y="40538"/>
                  </a:cubicBezTo>
                  <a:cubicBezTo>
                    <a:pt x="33318" y="41335"/>
                    <a:pt x="32247" y="42109"/>
                    <a:pt x="31151" y="42824"/>
                  </a:cubicBezTo>
                  <a:cubicBezTo>
                    <a:pt x="30044" y="43550"/>
                    <a:pt x="28913" y="44205"/>
                    <a:pt x="27746" y="44812"/>
                  </a:cubicBezTo>
                  <a:cubicBezTo>
                    <a:pt x="27460" y="44967"/>
                    <a:pt x="27175" y="45122"/>
                    <a:pt x="26877" y="45253"/>
                  </a:cubicBezTo>
                  <a:cubicBezTo>
                    <a:pt x="26579" y="45395"/>
                    <a:pt x="26293" y="45538"/>
                    <a:pt x="25996" y="45669"/>
                  </a:cubicBezTo>
                  <a:cubicBezTo>
                    <a:pt x="25401" y="45919"/>
                    <a:pt x="24793" y="46146"/>
                    <a:pt x="24186" y="46384"/>
                  </a:cubicBezTo>
                  <a:cubicBezTo>
                    <a:pt x="23888" y="46503"/>
                    <a:pt x="23591" y="46622"/>
                    <a:pt x="23293" y="46741"/>
                  </a:cubicBezTo>
                  <a:cubicBezTo>
                    <a:pt x="23138" y="46800"/>
                    <a:pt x="22995" y="46860"/>
                    <a:pt x="22853" y="46919"/>
                  </a:cubicBezTo>
                  <a:cubicBezTo>
                    <a:pt x="22698" y="46967"/>
                    <a:pt x="22543" y="47027"/>
                    <a:pt x="22400" y="47074"/>
                  </a:cubicBezTo>
                  <a:cubicBezTo>
                    <a:pt x="21793" y="47289"/>
                    <a:pt x="21198" y="47491"/>
                    <a:pt x="20602" y="47693"/>
                  </a:cubicBezTo>
                  <a:cubicBezTo>
                    <a:pt x="20317" y="47801"/>
                    <a:pt x="20019" y="47908"/>
                    <a:pt x="19721" y="48003"/>
                  </a:cubicBezTo>
                  <a:cubicBezTo>
                    <a:pt x="19435" y="48098"/>
                    <a:pt x="19138" y="48182"/>
                    <a:pt x="18852" y="48277"/>
                  </a:cubicBezTo>
                  <a:cubicBezTo>
                    <a:pt x="18257" y="48455"/>
                    <a:pt x="17685" y="48634"/>
                    <a:pt x="17114" y="48813"/>
                  </a:cubicBezTo>
                  <a:cubicBezTo>
                    <a:pt x="12566" y="50170"/>
                    <a:pt x="8470" y="51087"/>
                    <a:pt x="5553" y="51753"/>
                  </a:cubicBezTo>
                  <a:cubicBezTo>
                    <a:pt x="4100" y="52075"/>
                    <a:pt x="2922" y="52337"/>
                    <a:pt x="2112" y="52503"/>
                  </a:cubicBezTo>
                  <a:cubicBezTo>
                    <a:pt x="1314" y="52682"/>
                    <a:pt x="874" y="52777"/>
                    <a:pt x="874" y="52777"/>
                  </a:cubicBezTo>
                  <a:cubicBezTo>
                    <a:pt x="47" y="52974"/>
                    <a:pt x="1" y="53340"/>
                    <a:pt x="641" y="53340"/>
                  </a:cubicBezTo>
                  <a:cubicBezTo>
                    <a:pt x="739" y="53340"/>
                    <a:pt x="852" y="53332"/>
                    <a:pt x="981" y="53313"/>
                  </a:cubicBezTo>
                  <a:cubicBezTo>
                    <a:pt x="981" y="53313"/>
                    <a:pt x="1421" y="53218"/>
                    <a:pt x="2231" y="53063"/>
                  </a:cubicBezTo>
                  <a:cubicBezTo>
                    <a:pt x="3041" y="52896"/>
                    <a:pt x="4219" y="52658"/>
                    <a:pt x="5684" y="52361"/>
                  </a:cubicBezTo>
                  <a:cubicBezTo>
                    <a:pt x="8625" y="51741"/>
                    <a:pt x="12732" y="50884"/>
                    <a:pt x="17340" y="49575"/>
                  </a:cubicBezTo>
                  <a:cubicBezTo>
                    <a:pt x="17911" y="49408"/>
                    <a:pt x="18495" y="49241"/>
                    <a:pt x="19090" y="49063"/>
                  </a:cubicBezTo>
                  <a:cubicBezTo>
                    <a:pt x="19388" y="48979"/>
                    <a:pt x="19686" y="48884"/>
                    <a:pt x="19983" y="48801"/>
                  </a:cubicBezTo>
                  <a:cubicBezTo>
                    <a:pt x="20281" y="48705"/>
                    <a:pt x="20578" y="48598"/>
                    <a:pt x="20876" y="48503"/>
                  </a:cubicBezTo>
                  <a:cubicBezTo>
                    <a:pt x="21471" y="48301"/>
                    <a:pt x="22079" y="48098"/>
                    <a:pt x="22686" y="47896"/>
                  </a:cubicBezTo>
                  <a:cubicBezTo>
                    <a:pt x="22841" y="47848"/>
                    <a:pt x="22995" y="47789"/>
                    <a:pt x="23150" y="47741"/>
                  </a:cubicBezTo>
                  <a:cubicBezTo>
                    <a:pt x="23293" y="47681"/>
                    <a:pt x="23448" y="47622"/>
                    <a:pt x="23603" y="47562"/>
                  </a:cubicBezTo>
                  <a:cubicBezTo>
                    <a:pt x="23900" y="47455"/>
                    <a:pt x="24210" y="47336"/>
                    <a:pt x="24519" y="47217"/>
                  </a:cubicBezTo>
                  <a:cubicBezTo>
                    <a:pt x="25127" y="46979"/>
                    <a:pt x="25746" y="46753"/>
                    <a:pt x="26365" y="46515"/>
                  </a:cubicBezTo>
                  <a:cubicBezTo>
                    <a:pt x="26663" y="46372"/>
                    <a:pt x="26972" y="46229"/>
                    <a:pt x="27270" y="46086"/>
                  </a:cubicBezTo>
                  <a:cubicBezTo>
                    <a:pt x="27579" y="45955"/>
                    <a:pt x="27877" y="45800"/>
                    <a:pt x="28175" y="45646"/>
                  </a:cubicBezTo>
                  <a:cubicBezTo>
                    <a:pt x="29365" y="45038"/>
                    <a:pt x="30544" y="44372"/>
                    <a:pt x="31675" y="43645"/>
                  </a:cubicBezTo>
                  <a:cubicBezTo>
                    <a:pt x="32806" y="42919"/>
                    <a:pt x="33902" y="42145"/>
                    <a:pt x="34961" y="41347"/>
                  </a:cubicBezTo>
                  <a:cubicBezTo>
                    <a:pt x="36021" y="40538"/>
                    <a:pt x="37033" y="39704"/>
                    <a:pt x="38021" y="38859"/>
                  </a:cubicBezTo>
                  <a:cubicBezTo>
                    <a:pt x="39974" y="37168"/>
                    <a:pt x="41772" y="35430"/>
                    <a:pt x="43415" y="33763"/>
                  </a:cubicBezTo>
                  <a:cubicBezTo>
                    <a:pt x="45046" y="32108"/>
                    <a:pt x="46748" y="30286"/>
                    <a:pt x="48475" y="28381"/>
                  </a:cubicBezTo>
                  <a:cubicBezTo>
                    <a:pt x="50213" y="26488"/>
                    <a:pt x="51999" y="24524"/>
                    <a:pt x="53809" y="22595"/>
                  </a:cubicBezTo>
                  <a:cubicBezTo>
                    <a:pt x="54273" y="22107"/>
                    <a:pt x="54726" y="21631"/>
                    <a:pt x="55190" y="21154"/>
                  </a:cubicBezTo>
                  <a:cubicBezTo>
                    <a:pt x="55416" y="20916"/>
                    <a:pt x="55642" y="20678"/>
                    <a:pt x="55881" y="20452"/>
                  </a:cubicBezTo>
                  <a:lnTo>
                    <a:pt x="56226" y="20095"/>
                  </a:lnTo>
                  <a:lnTo>
                    <a:pt x="56583" y="19761"/>
                  </a:lnTo>
                  <a:cubicBezTo>
                    <a:pt x="57547" y="18857"/>
                    <a:pt x="58512" y="17952"/>
                    <a:pt x="59452" y="17071"/>
                  </a:cubicBezTo>
                  <a:cubicBezTo>
                    <a:pt x="59929" y="16618"/>
                    <a:pt x="60393" y="16178"/>
                    <a:pt x="60869" y="15749"/>
                  </a:cubicBezTo>
                  <a:cubicBezTo>
                    <a:pt x="61095" y="15523"/>
                    <a:pt x="61334" y="15308"/>
                    <a:pt x="61560" y="15094"/>
                  </a:cubicBezTo>
                  <a:cubicBezTo>
                    <a:pt x="61798" y="14880"/>
                    <a:pt x="62024" y="14666"/>
                    <a:pt x="62262" y="14451"/>
                  </a:cubicBezTo>
                  <a:cubicBezTo>
                    <a:pt x="63191" y="13606"/>
                    <a:pt x="64096" y="12784"/>
                    <a:pt x="64977" y="11987"/>
                  </a:cubicBezTo>
                  <a:cubicBezTo>
                    <a:pt x="72049" y="5581"/>
                    <a:pt x="77407" y="735"/>
                    <a:pt x="77407" y="735"/>
                  </a:cubicBezTo>
                  <a:cubicBezTo>
                    <a:pt x="77868" y="321"/>
                    <a:pt x="77898" y="0"/>
                    <a:pt x="77657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2"/>
            <p:cNvSpPr/>
            <p:nvPr/>
          </p:nvSpPr>
          <p:spPr>
            <a:xfrm>
              <a:off x="4083257" y="7963826"/>
              <a:ext cx="485028" cy="66056"/>
            </a:xfrm>
            <a:custGeom>
              <a:avLst/>
              <a:gdLst/>
              <a:ahLst/>
              <a:cxnLst/>
              <a:rect l="l" t="t" r="r" b="b"/>
              <a:pathLst>
                <a:path w="19605" h="2670" extrusionOk="0">
                  <a:moveTo>
                    <a:pt x="13901" y="0"/>
                  </a:moveTo>
                  <a:cubicBezTo>
                    <a:pt x="13437" y="0"/>
                    <a:pt x="12960" y="12"/>
                    <a:pt x="12472" y="24"/>
                  </a:cubicBezTo>
                  <a:cubicBezTo>
                    <a:pt x="12234" y="24"/>
                    <a:pt x="11996" y="36"/>
                    <a:pt x="11758" y="36"/>
                  </a:cubicBezTo>
                  <a:cubicBezTo>
                    <a:pt x="11639" y="48"/>
                    <a:pt x="11520" y="48"/>
                    <a:pt x="11401" y="48"/>
                  </a:cubicBezTo>
                  <a:cubicBezTo>
                    <a:pt x="11282" y="60"/>
                    <a:pt x="11163" y="72"/>
                    <a:pt x="11044" y="72"/>
                  </a:cubicBezTo>
                  <a:cubicBezTo>
                    <a:pt x="10579" y="107"/>
                    <a:pt x="10127" y="143"/>
                    <a:pt x="9710" y="179"/>
                  </a:cubicBezTo>
                  <a:cubicBezTo>
                    <a:pt x="9472" y="203"/>
                    <a:pt x="9222" y="226"/>
                    <a:pt x="8972" y="250"/>
                  </a:cubicBezTo>
                  <a:cubicBezTo>
                    <a:pt x="8722" y="286"/>
                    <a:pt x="8460" y="322"/>
                    <a:pt x="8198" y="357"/>
                  </a:cubicBezTo>
                  <a:cubicBezTo>
                    <a:pt x="7674" y="429"/>
                    <a:pt x="7138" y="500"/>
                    <a:pt x="6602" y="584"/>
                  </a:cubicBezTo>
                  <a:cubicBezTo>
                    <a:pt x="6067" y="679"/>
                    <a:pt x="5519" y="786"/>
                    <a:pt x="4995" y="881"/>
                  </a:cubicBezTo>
                  <a:cubicBezTo>
                    <a:pt x="4733" y="941"/>
                    <a:pt x="4471" y="988"/>
                    <a:pt x="4221" y="1036"/>
                  </a:cubicBezTo>
                  <a:cubicBezTo>
                    <a:pt x="3971" y="1096"/>
                    <a:pt x="3733" y="1155"/>
                    <a:pt x="3495" y="1215"/>
                  </a:cubicBezTo>
                  <a:cubicBezTo>
                    <a:pt x="3019" y="1334"/>
                    <a:pt x="2566" y="1441"/>
                    <a:pt x="2161" y="1536"/>
                  </a:cubicBezTo>
                  <a:cubicBezTo>
                    <a:pt x="1769" y="1655"/>
                    <a:pt x="1411" y="1762"/>
                    <a:pt x="1114" y="1846"/>
                  </a:cubicBezTo>
                  <a:cubicBezTo>
                    <a:pt x="530" y="2024"/>
                    <a:pt x="173" y="2131"/>
                    <a:pt x="173" y="2131"/>
                  </a:cubicBezTo>
                  <a:cubicBezTo>
                    <a:pt x="1" y="2200"/>
                    <a:pt x="117" y="2669"/>
                    <a:pt x="307" y="2669"/>
                  </a:cubicBezTo>
                  <a:cubicBezTo>
                    <a:pt x="314" y="2669"/>
                    <a:pt x="321" y="2668"/>
                    <a:pt x="328" y="2667"/>
                  </a:cubicBezTo>
                  <a:cubicBezTo>
                    <a:pt x="328" y="2667"/>
                    <a:pt x="685" y="2584"/>
                    <a:pt x="1280" y="2453"/>
                  </a:cubicBezTo>
                  <a:cubicBezTo>
                    <a:pt x="1578" y="2393"/>
                    <a:pt x="1923" y="2310"/>
                    <a:pt x="2328" y="2227"/>
                  </a:cubicBezTo>
                  <a:cubicBezTo>
                    <a:pt x="2733" y="2155"/>
                    <a:pt x="3173" y="2084"/>
                    <a:pt x="3650" y="2000"/>
                  </a:cubicBezTo>
                  <a:cubicBezTo>
                    <a:pt x="3888" y="1953"/>
                    <a:pt x="4126" y="1917"/>
                    <a:pt x="4376" y="1870"/>
                  </a:cubicBezTo>
                  <a:cubicBezTo>
                    <a:pt x="4626" y="1834"/>
                    <a:pt x="4888" y="1798"/>
                    <a:pt x="5150" y="1762"/>
                  </a:cubicBezTo>
                  <a:cubicBezTo>
                    <a:pt x="5674" y="1691"/>
                    <a:pt x="6210" y="1619"/>
                    <a:pt x="6733" y="1548"/>
                  </a:cubicBezTo>
                  <a:cubicBezTo>
                    <a:pt x="7269" y="1489"/>
                    <a:pt x="7805" y="1429"/>
                    <a:pt x="8317" y="1381"/>
                  </a:cubicBezTo>
                  <a:cubicBezTo>
                    <a:pt x="8579" y="1346"/>
                    <a:pt x="8829" y="1322"/>
                    <a:pt x="9079" y="1298"/>
                  </a:cubicBezTo>
                  <a:cubicBezTo>
                    <a:pt x="9329" y="1274"/>
                    <a:pt x="9567" y="1250"/>
                    <a:pt x="9805" y="1239"/>
                  </a:cubicBezTo>
                  <a:cubicBezTo>
                    <a:pt x="10222" y="1191"/>
                    <a:pt x="10663" y="1155"/>
                    <a:pt x="11127" y="1108"/>
                  </a:cubicBezTo>
                  <a:cubicBezTo>
                    <a:pt x="11234" y="1096"/>
                    <a:pt x="11353" y="1084"/>
                    <a:pt x="11460" y="1072"/>
                  </a:cubicBezTo>
                  <a:cubicBezTo>
                    <a:pt x="11579" y="1072"/>
                    <a:pt x="11698" y="1060"/>
                    <a:pt x="11817" y="1060"/>
                  </a:cubicBezTo>
                  <a:cubicBezTo>
                    <a:pt x="12056" y="1036"/>
                    <a:pt x="12282" y="1024"/>
                    <a:pt x="12520" y="1012"/>
                  </a:cubicBezTo>
                  <a:cubicBezTo>
                    <a:pt x="12996" y="977"/>
                    <a:pt x="13460" y="941"/>
                    <a:pt x="13925" y="917"/>
                  </a:cubicBezTo>
                  <a:cubicBezTo>
                    <a:pt x="14389" y="893"/>
                    <a:pt x="14842" y="881"/>
                    <a:pt x="15258" y="869"/>
                  </a:cubicBezTo>
                  <a:cubicBezTo>
                    <a:pt x="15830" y="838"/>
                    <a:pt x="16354" y="838"/>
                    <a:pt x="16802" y="838"/>
                  </a:cubicBezTo>
                  <a:lnTo>
                    <a:pt x="16802" y="838"/>
                  </a:lnTo>
                  <a:cubicBezTo>
                    <a:pt x="17026" y="838"/>
                    <a:pt x="17231" y="838"/>
                    <a:pt x="17413" y="834"/>
                  </a:cubicBezTo>
                  <a:cubicBezTo>
                    <a:pt x="17866" y="834"/>
                    <a:pt x="18189" y="834"/>
                    <a:pt x="18314" y="827"/>
                  </a:cubicBezTo>
                  <a:lnTo>
                    <a:pt x="18314" y="827"/>
                  </a:lnTo>
                  <a:cubicBezTo>
                    <a:pt x="18323" y="833"/>
                    <a:pt x="18333" y="839"/>
                    <a:pt x="18342" y="846"/>
                  </a:cubicBezTo>
                  <a:cubicBezTo>
                    <a:pt x="18378" y="858"/>
                    <a:pt x="18413" y="869"/>
                    <a:pt x="18449" y="881"/>
                  </a:cubicBezTo>
                  <a:cubicBezTo>
                    <a:pt x="18509" y="905"/>
                    <a:pt x="18556" y="917"/>
                    <a:pt x="18616" y="929"/>
                  </a:cubicBezTo>
                  <a:cubicBezTo>
                    <a:pt x="18711" y="953"/>
                    <a:pt x="18794" y="977"/>
                    <a:pt x="18866" y="988"/>
                  </a:cubicBezTo>
                  <a:cubicBezTo>
                    <a:pt x="19009" y="1012"/>
                    <a:pt x="19104" y="1024"/>
                    <a:pt x="19175" y="1036"/>
                  </a:cubicBezTo>
                  <a:cubicBezTo>
                    <a:pt x="19318" y="1060"/>
                    <a:pt x="19330" y="1060"/>
                    <a:pt x="19330" y="1060"/>
                  </a:cubicBezTo>
                  <a:cubicBezTo>
                    <a:pt x="19533" y="1060"/>
                    <a:pt x="19604" y="607"/>
                    <a:pt x="19414" y="524"/>
                  </a:cubicBezTo>
                  <a:cubicBezTo>
                    <a:pt x="19414" y="524"/>
                    <a:pt x="19402" y="524"/>
                    <a:pt x="19271" y="500"/>
                  </a:cubicBezTo>
                  <a:cubicBezTo>
                    <a:pt x="19199" y="488"/>
                    <a:pt x="19104" y="465"/>
                    <a:pt x="18973" y="441"/>
                  </a:cubicBezTo>
                  <a:cubicBezTo>
                    <a:pt x="18914" y="429"/>
                    <a:pt x="18830" y="417"/>
                    <a:pt x="18759" y="393"/>
                  </a:cubicBezTo>
                  <a:cubicBezTo>
                    <a:pt x="18723" y="381"/>
                    <a:pt x="18675" y="369"/>
                    <a:pt x="18640" y="357"/>
                  </a:cubicBezTo>
                  <a:cubicBezTo>
                    <a:pt x="18616" y="346"/>
                    <a:pt x="18604" y="334"/>
                    <a:pt x="18580" y="334"/>
                  </a:cubicBezTo>
                  <a:cubicBezTo>
                    <a:pt x="18568" y="322"/>
                    <a:pt x="18556" y="322"/>
                    <a:pt x="18544" y="310"/>
                  </a:cubicBezTo>
                  <a:lnTo>
                    <a:pt x="18449" y="274"/>
                  </a:lnTo>
                  <a:lnTo>
                    <a:pt x="18402" y="262"/>
                  </a:lnTo>
                  <a:cubicBezTo>
                    <a:pt x="18354" y="250"/>
                    <a:pt x="18009" y="215"/>
                    <a:pt x="17449" y="167"/>
                  </a:cubicBezTo>
                  <a:cubicBezTo>
                    <a:pt x="16889" y="119"/>
                    <a:pt x="16127" y="36"/>
                    <a:pt x="15258" y="36"/>
                  </a:cubicBezTo>
                  <a:cubicBezTo>
                    <a:pt x="14830" y="24"/>
                    <a:pt x="14377" y="12"/>
                    <a:pt x="13901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4465836" y="7206782"/>
              <a:ext cx="184066" cy="404227"/>
            </a:xfrm>
            <a:custGeom>
              <a:avLst/>
              <a:gdLst/>
              <a:ahLst/>
              <a:cxnLst/>
              <a:rect l="l" t="t" r="r" b="b"/>
              <a:pathLst>
                <a:path w="7440" h="16339" extrusionOk="0">
                  <a:moveTo>
                    <a:pt x="7065" y="0"/>
                  </a:moveTo>
                  <a:cubicBezTo>
                    <a:pt x="6996" y="0"/>
                    <a:pt x="6934" y="18"/>
                    <a:pt x="6902" y="61"/>
                  </a:cubicBezTo>
                  <a:cubicBezTo>
                    <a:pt x="6902" y="61"/>
                    <a:pt x="6771" y="370"/>
                    <a:pt x="6569" y="870"/>
                  </a:cubicBezTo>
                  <a:cubicBezTo>
                    <a:pt x="6367" y="1406"/>
                    <a:pt x="6081" y="2097"/>
                    <a:pt x="5759" y="2930"/>
                  </a:cubicBezTo>
                  <a:cubicBezTo>
                    <a:pt x="5140" y="4573"/>
                    <a:pt x="4378" y="6609"/>
                    <a:pt x="3771" y="8205"/>
                  </a:cubicBezTo>
                  <a:cubicBezTo>
                    <a:pt x="3473" y="9002"/>
                    <a:pt x="3128" y="9895"/>
                    <a:pt x="2759" y="10788"/>
                  </a:cubicBezTo>
                  <a:cubicBezTo>
                    <a:pt x="2378" y="11681"/>
                    <a:pt x="1973" y="12562"/>
                    <a:pt x="1580" y="13336"/>
                  </a:cubicBezTo>
                  <a:cubicBezTo>
                    <a:pt x="1378" y="13717"/>
                    <a:pt x="1187" y="14086"/>
                    <a:pt x="1009" y="14408"/>
                  </a:cubicBezTo>
                  <a:cubicBezTo>
                    <a:pt x="830" y="14717"/>
                    <a:pt x="663" y="15003"/>
                    <a:pt x="533" y="15241"/>
                  </a:cubicBezTo>
                  <a:cubicBezTo>
                    <a:pt x="247" y="15706"/>
                    <a:pt x="68" y="15991"/>
                    <a:pt x="68" y="15991"/>
                  </a:cubicBezTo>
                  <a:cubicBezTo>
                    <a:pt x="0" y="16117"/>
                    <a:pt x="265" y="16339"/>
                    <a:pt x="429" y="16339"/>
                  </a:cubicBezTo>
                  <a:cubicBezTo>
                    <a:pt x="466" y="16339"/>
                    <a:pt x="499" y="16327"/>
                    <a:pt x="521" y="16301"/>
                  </a:cubicBezTo>
                  <a:cubicBezTo>
                    <a:pt x="521" y="16301"/>
                    <a:pt x="723" y="16027"/>
                    <a:pt x="1056" y="15587"/>
                  </a:cubicBezTo>
                  <a:cubicBezTo>
                    <a:pt x="1211" y="15360"/>
                    <a:pt x="1402" y="15086"/>
                    <a:pt x="1616" y="14765"/>
                  </a:cubicBezTo>
                  <a:cubicBezTo>
                    <a:pt x="1818" y="14455"/>
                    <a:pt x="2045" y="14098"/>
                    <a:pt x="2283" y="13729"/>
                  </a:cubicBezTo>
                  <a:cubicBezTo>
                    <a:pt x="2735" y="12955"/>
                    <a:pt x="3211" y="12086"/>
                    <a:pt x="3640" y="11193"/>
                  </a:cubicBezTo>
                  <a:cubicBezTo>
                    <a:pt x="4069" y="10288"/>
                    <a:pt x="4462" y="9383"/>
                    <a:pt x="4759" y="8574"/>
                  </a:cubicBezTo>
                  <a:cubicBezTo>
                    <a:pt x="5378" y="6966"/>
                    <a:pt x="6009" y="4871"/>
                    <a:pt x="6521" y="3192"/>
                  </a:cubicBezTo>
                  <a:cubicBezTo>
                    <a:pt x="7033" y="1501"/>
                    <a:pt x="7414" y="227"/>
                    <a:pt x="7414" y="227"/>
                  </a:cubicBezTo>
                  <a:cubicBezTo>
                    <a:pt x="7439" y="102"/>
                    <a:pt x="7229" y="0"/>
                    <a:pt x="7065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12"/>
          <p:cNvGrpSpPr/>
          <p:nvPr/>
        </p:nvGrpSpPr>
        <p:grpSpPr>
          <a:xfrm rot="-1537546">
            <a:off x="604994" y="3763987"/>
            <a:ext cx="488794" cy="774382"/>
            <a:chOff x="-1904298" y="1056455"/>
            <a:chExt cx="581725" cy="921611"/>
          </a:xfrm>
        </p:grpSpPr>
        <p:sp>
          <p:nvSpPr>
            <p:cNvPr id="76" name="Google Shape;76;p12"/>
            <p:cNvSpPr/>
            <p:nvPr/>
          </p:nvSpPr>
          <p:spPr>
            <a:xfrm>
              <a:off x="-1904298" y="1056455"/>
              <a:ext cx="581725" cy="887132"/>
            </a:xfrm>
            <a:custGeom>
              <a:avLst/>
              <a:gdLst/>
              <a:ahLst/>
              <a:cxnLst/>
              <a:rect l="l" t="t" r="r" b="b"/>
              <a:pathLst>
                <a:path w="38196" h="58249" extrusionOk="0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-1862965" y="1216748"/>
              <a:ext cx="442995" cy="761317"/>
            </a:xfrm>
            <a:custGeom>
              <a:avLst/>
              <a:gdLst/>
              <a:ahLst/>
              <a:cxnLst/>
              <a:rect l="l" t="t" r="r" b="b"/>
              <a:pathLst>
                <a:path w="29087" h="49988" extrusionOk="0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12"/>
          <p:cNvSpPr/>
          <p:nvPr/>
        </p:nvSpPr>
        <p:spPr>
          <a:xfrm>
            <a:off x="1" y="3744009"/>
            <a:ext cx="1536033" cy="1399598"/>
          </a:xfrm>
          <a:custGeom>
            <a:avLst/>
            <a:gdLst/>
            <a:ahLst/>
            <a:cxnLst/>
            <a:rect l="l" t="t" r="r" b="b"/>
            <a:pathLst>
              <a:path w="57091" h="52020" extrusionOk="0">
                <a:moveTo>
                  <a:pt x="167" y="14181"/>
                </a:moveTo>
                <a:cubicBezTo>
                  <a:pt x="845" y="14181"/>
                  <a:pt x="14859" y="1"/>
                  <a:pt x="24658" y="18574"/>
                </a:cubicBezTo>
                <a:cubicBezTo>
                  <a:pt x="34457" y="37160"/>
                  <a:pt x="57090" y="28040"/>
                  <a:pt x="50840" y="52019"/>
                </a:cubicBezTo>
                <a:lnTo>
                  <a:pt x="0" y="52019"/>
                </a:lnTo>
                <a:close/>
              </a:path>
            </a:pathLst>
          </a:custGeom>
          <a:solidFill>
            <a:srgbClr val="3FB3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2"/>
          <p:cNvSpPr/>
          <p:nvPr/>
        </p:nvSpPr>
        <p:spPr>
          <a:xfrm>
            <a:off x="2292986" y="714386"/>
            <a:ext cx="6851022" cy="4429224"/>
          </a:xfrm>
          <a:custGeom>
            <a:avLst/>
            <a:gdLst/>
            <a:ahLst/>
            <a:cxnLst/>
            <a:rect l="l" t="t" r="r" b="b"/>
            <a:pathLst>
              <a:path w="213944" h="138316" extrusionOk="0">
                <a:moveTo>
                  <a:pt x="187607" y="17884"/>
                </a:moveTo>
                <a:cubicBezTo>
                  <a:pt x="185262" y="10061"/>
                  <a:pt x="178440" y="0"/>
                  <a:pt x="158818" y="500"/>
                </a:cubicBezTo>
                <a:cubicBezTo>
                  <a:pt x="138756" y="1012"/>
                  <a:pt x="122325" y="29659"/>
                  <a:pt x="89500" y="43720"/>
                </a:cubicBezTo>
                <a:cubicBezTo>
                  <a:pt x="72260" y="51114"/>
                  <a:pt x="1" y="63092"/>
                  <a:pt x="41589" y="138315"/>
                </a:cubicBezTo>
                <a:lnTo>
                  <a:pt x="60425" y="138315"/>
                </a:lnTo>
                <a:lnTo>
                  <a:pt x="186881" y="138315"/>
                </a:lnTo>
                <a:lnTo>
                  <a:pt x="213944" y="138315"/>
                </a:lnTo>
                <a:lnTo>
                  <a:pt x="213944" y="33588"/>
                </a:lnTo>
                <a:cubicBezTo>
                  <a:pt x="211241" y="26349"/>
                  <a:pt x="204455" y="18038"/>
                  <a:pt x="187607" y="17884"/>
                </a:cubicBez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2"/>
          <p:cNvSpPr/>
          <p:nvPr/>
        </p:nvSpPr>
        <p:spPr>
          <a:xfrm>
            <a:off x="2838848" y="1324408"/>
            <a:ext cx="4536814" cy="2368458"/>
          </a:xfrm>
          <a:custGeom>
            <a:avLst/>
            <a:gdLst/>
            <a:ahLst/>
            <a:cxnLst/>
            <a:rect l="l" t="t" r="r" b="b"/>
            <a:pathLst>
              <a:path w="80737" h="42149" extrusionOk="0">
                <a:moveTo>
                  <a:pt x="40565" y="1"/>
                </a:moveTo>
                <a:cubicBezTo>
                  <a:pt x="34671" y="1"/>
                  <a:pt x="29373" y="2489"/>
                  <a:pt x="25658" y="6478"/>
                </a:cubicBezTo>
                <a:cubicBezTo>
                  <a:pt x="23157" y="9151"/>
                  <a:pt x="19680" y="10629"/>
                  <a:pt x="16026" y="10629"/>
                </a:cubicBezTo>
                <a:cubicBezTo>
                  <a:pt x="15872" y="10629"/>
                  <a:pt x="15717" y="10626"/>
                  <a:pt x="15562" y="10621"/>
                </a:cubicBezTo>
                <a:cubicBezTo>
                  <a:pt x="15383" y="10609"/>
                  <a:pt x="15216" y="10609"/>
                  <a:pt x="15038" y="10609"/>
                </a:cubicBezTo>
                <a:cubicBezTo>
                  <a:pt x="6727" y="10609"/>
                  <a:pt x="0" y="17324"/>
                  <a:pt x="0" y="25623"/>
                </a:cubicBezTo>
                <a:cubicBezTo>
                  <a:pt x="0" y="33910"/>
                  <a:pt x="6727" y="40625"/>
                  <a:pt x="15038" y="40625"/>
                </a:cubicBezTo>
                <a:cubicBezTo>
                  <a:pt x="19705" y="40625"/>
                  <a:pt x="23872" y="38505"/>
                  <a:pt x="26623" y="35184"/>
                </a:cubicBezTo>
                <a:cubicBezTo>
                  <a:pt x="30278" y="38589"/>
                  <a:pt x="35171" y="40684"/>
                  <a:pt x="40565" y="40684"/>
                </a:cubicBezTo>
                <a:cubicBezTo>
                  <a:pt x="43529" y="40684"/>
                  <a:pt x="46351" y="40053"/>
                  <a:pt x="48887" y="38910"/>
                </a:cubicBezTo>
                <a:cubicBezTo>
                  <a:pt x="51233" y="40922"/>
                  <a:pt x="54293" y="42149"/>
                  <a:pt x="57638" y="42149"/>
                </a:cubicBezTo>
                <a:cubicBezTo>
                  <a:pt x="61984" y="42149"/>
                  <a:pt x="65854" y="40077"/>
                  <a:pt x="68306" y="36874"/>
                </a:cubicBezTo>
                <a:cubicBezTo>
                  <a:pt x="69628" y="38124"/>
                  <a:pt x="71414" y="38898"/>
                  <a:pt x="73378" y="38898"/>
                </a:cubicBezTo>
                <a:cubicBezTo>
                  <a:pt x="77438" y="38898"/>
                  <a:pt x="80736" y="35600"/>
                  <a:pt x="80736" y="31540"/>
                </a:cubicBezTo>
                <a:cubicBezTo>
                  <a:pt x="80736" y="27480"/>
                  <a:pt x="77438" y="24194"/>
                  <a:pt x="73378" y="24194"/>
                </a:cubicBezTo>
                <a:lnTo>
                  <a:pt x="73343" y="24194"/>
                </a:lnTo>
                <a:cubicBezTo>
                  <a:pt x="73331" y="24194"/>
                  <a:pt x="73318" y="24194"/>
                  <a:pt x="73306" y="24194"/>
                </a:cubicBezTo>
                <a:cubicBezTo>
                  <a:pt x="71641" y="24194"/>
                  <a:pt x="70062" y="23386"/>
                  <a:pt x="69211" y="21944"/>
                </a:cubicBezTo>
                <a:cubicBezTo>
                  <a:pt x="67925" y="19777"/>
                  <a:pt x="66044" y="17991"/>
                  <a:pt x="63782" y="16824"/>
                </a:cubicBezTo>
                <a:cubicBezTo>
                  <a:pt x="61734" y="15764"/>
                  <a:pt x="60091" y="14086"/>
                  <a:pt x="59139" y="11978"/>
                </a:cubicBezTo>
                <a:cubicBezTo>
                  <a:pt x="55948" y="4918"/>
                  <a:pt x="48840" y="1"/>
                  <a:pt x="40565" y="1"/>
                </a:cubicBezTo>
                <a:close/>
              </a:path>
            </a:pathLst>
          </a:custGeom>
          <a:solidFill>
            <a:srgbClr val="FFFFFF">
              <a:alpha val="44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>
            <a:off x="717525" y="542750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ubTitle" idx="1"/>
          </p:nvPr>
        </p:nvSpPr>
        <p:spPr>
          <a:xfrm>
            <a:off x="1528650" y="1113500"/>
            <a:ext cx="2607300" cy="99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ubTitle" idx="2"/>
          </p:nvPr>
        </p:nvSpPr>
        <p:spPr>
          <a:xfrm>
            <a:off x="5008050" y="1113500"/>
            <a:ext cx="2607300" cy="99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title" idx="3"/>
          </p:nvPr>
        </p:nvSpPr>
        <p:spPr>
          <a:xfrm>
            <a:off x="1528650" y="3808350"/>
            <a:ext cx="2607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ubTitle" idx="4"/>
          </p:nvPr>
        </p:nvSpPr>
        <p:spPr>
          <a:xfrm>
            <a:off x="5008050" y="2940100"/>
            <a:ext cx="2607300" cy="99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title" idx="5"/>
          </p:nvPr>
        </p:nvSpPr>
        <p:spPr>
          <a:xfrm>
            <a:off x="1528650" y="1981750"/>
            <a:ext cx="2607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title" idx="6"/>
          </p:nvPr>
        </p:nvSpPr>
        <p:spPr>
          <a:xfrm>
            <a:off x="5008050" y="1981750"/>
            <a:ext cx="2607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ubTitle" idx="7"/>
          </p:nvPr>
        </p:nvSpPr>
        <p:spPr>
          <a:xfrm>
            <a:off x="1528650" y="2940100"/>
            <a:ext cx="2607300" cy="99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title" idx="8"/>
          </p:nvPr>
        </p:nvSpPr>
        <p:spPr>
          <a:xfrm>
            <a:off x="5008050" y="3808350"/>
            <a:ext cx="2607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VE COLUMNS">
  <p:cSld name="TITLE_ONLY_1_2"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717525" y="542750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title" idx="2"/>
          </p:nvPr>
        </p:nvSpPr>
        <p:spPr>
          <a:xfrm>
            <a:off x="614824" y="3045900"/>
            <a:ext cx="1517700" cy="29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subTitle" idx="1"/>
          </p:nvPr>
        </p:nvSpPr>
        <p:spPr>
          <a:xfrm>
            <a:off x="614825" y="3364025"/>
            <a:ext cx="1517700" cy="13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title" idx="3"/>
          </p:nvPr>
        </p:nvSpPr>
        <p:spPr>
          <a:xfrm>
            <a:off x="2221874" y="3045900"/>
            <a:ext cx="1517700" cy="29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subTitle" idx="4"/>
          </p:nvPr>
        </p:nvSpPr>
        <p:spPr>
          <a:xfrm>
            <a:off x="2221875" y="3364025"/>
            <a:ext cx="1517700" cy="13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title" idx="5"/>
          </p:nvPr>
        </p:nvSpPr>
        <p:spPr>
          <a:xfrm>
            <a:off x="3828924" y="3045900"/>
            <a:ext cx="1517700" cy="29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subTitle" idx="6"/>
          </p:nvPr>
        </p:nvSpPr>
        <p:spPr>
          <a:xfrm>
            <a:off x="3828925" y="3364025"/>
            <a:ext cx="1517700" cy="13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title" idx="7"/>
          </p:nvPr>
        </p:nvSpPr>
        <p:spPr>
          <a:xfrm>
            <a:off x="5435974" y="3045900"/>
            <a:ext cx="1517700" cy="29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subTitle" idx="8"/>
          </p:nvPr>
        </p:nvSpPr>
        <p:spPr>
          <a:xfrm>
            <a:off x="5435975" y="3364025"/>
            <a:ext cx="1517700" cy="13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title" idx="9"/>
          </p:nvPr>
        </p:nvSpPr>
        <p:spPr>
          <a:xfrm>
            <a:off x="7043024" y="3045900"/>
            <a:ext cx="1517700" cy="29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subTitle" idx="13"/>
          </p:nvPr>
        </p:nvSpPr>
        <p:spPr>
          <a:xfrm>
            <a:off x="7043025" y="3364025"/>
            <a:ext cx="1517700" cy="13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TITLE_ONLY_1_2_1_1">
    <p:bg>
      <p:bgPr>
        <a:solidFill>
          <a:srgbClr val="FFFFFF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>
            <a:spLocks noGrp="1"/>
          </p:cNvSpPr>
          <p:nvPr>
            <p:ph type="title" hasCustomPrompt="1"/>
          </p:nvPr>
        </p:nvSpPr>
        <p:spPr>
          <a:xfrm>
            <a:off x="4435425" y="364125"/>
            <a:ext cx="3538200" cy="12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r>
              <a:t>xx%</a:t>
            </a:r>
          </a:p>
        </p:txBody>
      </p:sp>
      <p:sp>
        <p:nvSpPr>
          <p:cNvPr id="174" name="Google Shape;174;p19"/>
          <p:cNvSpPr txBox="1">
            <a:spLocks noGrp="1"/>
          </p:cNvSpPr>
          <p:nvPr>
            <p:ph type="subTitle" idx="1"/>
          </p:nvPr>
        </p:nvSpPr>
        <p:spPr>
          <a:xfrm>
            <a:off x="4435425" y="1342150"/>
            <a:ext cx="3538200" cy="6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>
            <a:endParaRPr/>
          </a:p>
        </p:txBody>
      </p:sp>
      <p:sp>
        <p:nvSpPr>
          <p:cNvPr id="175" name="Google Shape;175;p19"/>
          <p:cNvSpPr txBox="1">
            <a:spLocks noGrp="1"/>
          </p:cNvSpPr>
          <p:nvPr>
            <p:ph type="title" idx="2" hasCustomPrompt="1"/>
          </p:nvPr>
        </p:nvSpPr>
        <p:spPr>
          <a:xfrm>
            <a:off x="5570825" y="1749885"/>
            <a:ext cx="3538200" cy="12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0B4E5"/>
              </a:buClr>
              <a:buSzPts val="5500"/>
              <a:buNone/>
              <a:defRPr sz="5500">
                <a:solidFill>
                  <a:srgbClr val="40B4E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0B4E5"/>
              </a:buClr>
              <a:buSzPts val="5500"/>
              <a:buNone/>
              <a:defRPr sz="5500">
                <a:solidFill>
                  <a:srgbClr val="40B4E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0B4E5"/>
              </a:buClr>
              <a:buSzPts val="5500"/>
              <a:buNone/>
              <a:defRPr sz="5500">
                <a:solidFill>
                  <a:srgbClr val="40B4E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0B4E5"/>
              </a:buClr>
              <a:buSzPts val="5500"/>
              <a:buNone/>
              <a:defRPr sz="5500">
                <a:solidFill>
                  <a:srgbClr val="40B4E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0B4E5"/>
              </a:buClr>
              <a:buSzPts val="5500"/>
              <a:buNone/>
              <a:defRPr sz="5500">
                <a:solidFill>
                  <a:srgbClr val="40B4E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0B4E5"/>
              </a:buClr>
              <a:buSzPts val="5500"/>
              <a:buNone/>
              <a:defRPr sz="5500">
                <a:solidFill>
                  <a:srgbClr val="40B4E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0B4E5"/>
              </a:buClr>
              <a:buSzPts val="5500"/>
              <a:buNone/>
              <a:defRPr sz="5500">
                <a:solidFill>
                  <a:srgbClr val="40B4E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0B4E5"/>
              </a:buClr>
              <a:buSzPts val="5500"/>
              <a:buNone/>
              <a:defRPr sz="5500">
                <a:solidFill>
                  <a:srgbClr val="40B4E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0B4E5"/>
              </a:buClr>
              <a:buSzPts val="5500"/>
              <a:buNone/>
              <a:defRPr sz="5500">
                <a:solidFill>
                  <a:srgbClr val="40B4E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6" name="Google Shape;176;p19"/>
          <p:cNvSpPr txBox="1">
            <a:spLocks noGrp="1"/>
          </p:cNvSpPr>
          <p:nvPr>
            <p:ph type="subTitle" idx="3"/>
          </p:nvPr>
        </p:nvSpPr>
        <p:spPr>
          <a:xfrm>
            <a:off x="5570825" y="2727913"/>
            <a:ext cx="3538200" cy="6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0B4E5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>
            <a:endParaRPr/>
          </a:p>
        </p:txBody>
      </p:sp>
      <p:sp>
        <p:nvSpPr>
          <p:cNvPr id="177" name="Google Shape;177;p19"/>
          <p:cNvSpPr txBox="1">
            <a:spLocks noGrp="1"/>
          </p:cNvSpPr>
          <p:nvPr>
            <p:ph type="title" idx="4" hasCustomPrompt="1"/>
          </p:nvPr>
        </p:nvSpPr>
        <p:spPr>
          <a:xfrm>
            <a:off x="4435425" y="3138735"/>
            <a:ext cx="3538200" cy="12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r>
              <a:t>xx%</a:t>
            </a:r>
          </a:p>
        </p:txBody>
      </p:sp>
      <p:sp>
        <p:nvSpPr>
          <p:cNvPr id="178" name="Google Shape;178;p19"/>
          <p:cNvSpPr txBox="1">
            <a:spLocks noGrp="1"/>
          </p:cNvSpPr>
          <p:nvPr>
            <p:ph type="subTitle" idx="5"/>
          </p:nvPr>
        </p:nvSpPr>
        <p:spPr>
          <a:xfrm>
            <a:off x="4435425" y="4116763"/>
            <a:ext cx="3538200" cy="6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Y DESIGN 2">
  <p:cSld name="TITLE_ONLY_1_2_1_1_1_1">
    <p:bg>
      <p:bgPr>
        <a:solidFill>
          <a:srgbClr val="FFFFFF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>
            <a:spLocks noGrp="1"/>
          </p:cNvSpPr>
          <p:nvPr>
            <p:ph type="title"/>
          </p:nvPr>
        </p:nvSpPr>
        <p:spPr>
          <a:xfrm>
            <a:off x="4665601" y="2616488"/>
            <a:ext cx="3573300" cy="7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17" name="Google Shape;217;p22"/>
          <p:cNvSpPr txBox="1">
            <a:spLocks noGrp="1"/>
          </p:cNvSpPr>
          <p:nvPr>
            <p:ph type="title" idx="2" hasCustomPrompt="1"/>
          </p:nvPr>
        </p:nvSpPr>
        <p:spPr>
          <a:xfrm>
            <a:off x="4665609" y="1156888"/>
            <a:ext cx="35733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8" name="Google Shape;218;p22"/>
          <p:cNvSpPr txBox="1">
            <a:spLocks noGrp="1"/>
          </p:cNvSpPr>
          <p:nvPr>
            <p:ph type="subTitle" idx="1"/>
          </p:nvPr>
        </p:nvSpPr>
        <p:spPr>
          <a:xfrm>
            <a:off x="4665609" y="3320913"/>
            <a:ext cx="3573300" cy="6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S 2">
  <p:cSld name="TITLE_ONLY_1_2_1_1_1_1_2">
    <p:bg>
      <p:bgPr>
        <a:solidFill>
          <a:srgbClr val="FFFFFF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>
            <a:spLocks noGrp="1"/>
          </p:cNvSpPr>
          <p:nvPr>
            <p:ph type="title"/>
          </p:nvPr>
        </p:nvSpPr>
        <p:spPr>
          <a:xfrm>
            <a:off x="2353648" y="2453325"/>
            <a:ext cx="4436700" cy="7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1" name="Google Shape;221;p23"/>
          <p:cNvSpPr txBox="1">
            <a:spLocks noGrp="1"/>
          </p:cNvSpPr>
          <p:nvPr>
            <p:ph type="title" idx="2" hasCustomPrompt="1"/>
          </p:nvPr>
        </p:nvSpPr>
        <p:spPr>
          <a:xfrm>
            <a:off x="1375497" y="1320050"/>
            <a:ext cx="63930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2" name="Google Shape;222;p23"/>
          <p:cNvSpPr txBox="1">
            <a:spLocks noGrp="1"/>
          </p:cNvSpPr>
          <p:nvPr>
            <p:ph type="subTitle" idx="1"/>
          </p:nvPr>
        </p:nvSpPr>
        <p:spPr>
          <a:xfrm>
            <a:off x="2353658" y="3157750"/>
            <a:ext cx="4436700" cy="6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800"/>
              <a:buFont typeface="Oswald"/>
              <a:buNone/>
              <a:defRPr sz="2800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800"/>
              <a:buFont typeface="Oswald"/>
              <a:buNone/>
              <a:defRPr sz="2800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800"/>
              <a:buFont typeface="Oswald"/>
              <a:buNone/>
              <a:defRPr sz="2800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800"/>
              <a:buFont typeface="Oswald"/>
              <a:buNone/>
              <a:defRPr sz="2800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800"/>
              <a:buFont typeface="Oswald"/>
              <a:buNone/>
              <a:defRPr sz="2800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800"/>
              <a:buFont typeface="Oswald"/>
              <a:buNone/>
              <a:defRPr sz="2800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800"/>
              <a:buFont typeface="Oswald"/>
              <a:buNone/>
              <a:defRPr sz="2800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800"/>
              <a:buFont typeface="Oswald"/>
              <a:buNone/>
              <a:defRPr sz="2800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2800"/>
              <a:buFont typeface="Oswald"/>
              <a:buNone/>
              <a:defRPr sz="2800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800"/>
              <a:buFont typeface="Open Sans"/>
              <a:buChar char="●"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53B5C"/>
              </a:buClr>
              <a:buSzPts val="1400"/>
              <a:buFont typeface="Open Sans"/>
              <a:buChar char="○"/>
              <a:defRPr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53B5C"/>
              </a:buClr>
              <a:buSzPts val="1400"/>
              <a:buFont typeface="Open Sans"/>
              <a:buChar char="■"/>
              <a:defRPr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53B5C"/>
              </a:buClr>
              <a:buSzPts val="1400"/>
              <a:buFont typeface="Open Sans"/>
              <a:buChar char="●"/>
              <a:defRPr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53B5C"/>
              </a:buClr>
              <a:buSzPts val="1400"/>
              <a:buFont typeface="Open Sans"/>
              <a:buChar char="○"/>
              <a:defRPr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53B5C"/>
              </a:buClr>
              <a:buSzPts val="1400"/>
              <a:buFont typeface="Open Sans"/>
              <a:buChar char="■"/>
              <a:defRPr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53B5C"/>
              </a:buClr>
              <a:buSzPts val="1400"/>
              <a:buFont typeface="Open Sans"/>
              <a:buChar char="●"/>
              <a:defRPr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53B5C"/>
              </a:buClr>
              <a:buSzPts val="1400"/>
              <a:buFont typeface="Open Sans"/>
              <a:buChar char="○"/>
              <a:defRPr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53B5C"/>
              </a:buClr>
              <a:buSzPts val="1400"/>
              <a:buFont typeface="Open Sans"/>
              <a:buChar char="■"/>
              <a:defRPr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8" r:id="rId5"/>
    <p:sldLayoutId id="2147483663" r:id="rId6"/>
    <p:sldLayoutId id="2147483665" r:id="rId7"/>
    <p:sldLayoutId id="2147483668" r:id="rId8"/>
    <p:sldLayoutId id="2147483669" r:id="rId9"/>
    <p:sldLayoutId id="2147483670" r:id="rId10"/>
    <p:sldLayoutId id="2147483674" r:id="rId11"/>
    <p:sldLayoutId id="214748367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34"/>
          <p:cNvGrpSpPr/>
          <p:nvPr/>
        </p:nvGrpSpPr>
        <p:grpSpPr>
          <a:xfrm>
            <a:off x="4911911" y="766328"/>
            <a:ext cx="3934193" cy="2721846"/>
            <a:chOff x="5280759" y="250992"/>
            <a:chExt cx="3748278" cy="2593222"/>
          </a:xfrm>
        </p:grpSpPr>
        <p:sp>
          <p:nvSpPr>
            <p:cNvPr id="270" name="Google Shape;270;p34"/>
            <p:cNvSpPr/>
            <p:nvPr/>
          </p:nvSpPr>
          <p:spPr>
            <a:xfrm>
              <a:off x="5280759" y="1698813"/>
              <a:ext cx="820608" cy="426057"/>
            </a:xfrm>
            <a:custGeom>
              <a:avLst/>
              <a:gdLst/>
              <a:ahLst/>
              <a:cxnLst/>
              <a:rect l="l" t="t" r="r" b="b"/>
              <a:pathLst>
                <a:path w="78452" h="40732" extrusionOk="0">
                  <a:moveTo>
                    <a:pt x="39196" y="1"/>
                  </a:moveTo>
                  <a:cubicBezTo>
                    <a:pt x="33303" y="1"/>
                    <a:pt x="28004" y="2584"/>
                    <a:pt x="24397" y="6692"/>
                  </a:cubicBezTo>
                  <a:cubicBezTo>
                    <a:pt x="22313" y="9062"/>
                    <a:pt x="19311" y="10299"/>
                    <a:pt x="16174" y="10299"/>
                  </a:cubicBezTo>
                  <a:cubicBezTo>
                    <a:pt x="15923" y="10299"/>
                    <a:pt x="15672" y="10291"/>
                    <a:pt x="15420" y="10276"/>
                  </a:cubicBezTo>
                  <a:cubicBezTo>
                    <a:pt x="15122" y="10264"/>
                    <a:pt x="14824" y="10252"/>
                    <a:pt x="14527" y="10252"/>
                  </a:cubicBezTo>
                  <a:cubicBezTo>
                    <a:pt x="6502" y="10252"/>
                    <a:pt x="1" y="16741"/>
                    <a:pt x="1" y="24754"/>
                  </a:cubicBezTo>
                  <a:cubicBezTo>
                    <a:pt x="1" y="32766"/>
                    <a:pt x="6502" y="39255"/>
                    <a:pt x="14527" y="39255"/>
                  </a:cubicBezTo>
                  <a:cubicBezTo>
                    <a:pt x="16420" y="39255"/>
                    <a:pt x="18229" y="38898"/>
                    <a:pt x="19884" y="38243"/>
                  </a:cubicBezTo>
                  <a:cubicBezTo>
                    <a:pt x="21880" y="37452"/>
                    <a:pt x="23979" y="37091"/>
                    <a:pt x="26087" y="37091"/>
                  </a:cubicBezTo>
                  <a:cubicBezTo>
                    <a:pt x="28356" y="37091"/>
                    <a:pt x="30636" y="37509"/>
                    <a:pt x="32815" y="38255"/>
                  </a:cubicBezTo>
                  <a:cubicBezTo>
                    <a:pt x="34815" y="38946"/>
                    <a:pt x="36970" y="39315"/>
                    <a:pt x="39196" y="39315"/>
                  </a:cubicBezTo>
                  <a:cubicBezTo>
                    <a:pt x="40637" y="39315"/>
                    <a:pt x="42042" y="39160"/>
                    <a:pt x="43387" y="38862"/>
                  </a:cubicBezTo>
                  <a:cubicBezTo>
                    <a:pt x="44179" y="38691"/>
                    <a:pt x="44979" y="38607"/>
                    <a:pt x="45775" y="38607"/>
                  </a:cubicBezTo>
                  <a:cubicBezTo>
                    <a:pt x="47362" y="38607"/>
                    <a:pt x="48934" y="38943"/>
                    <a:pt x="50400" y="39601"/>
                  </a:cubicBezTo>
                  <a:cubicBezTo>
                    <a:pt x="52019" y="40327"/>
                    <a:pt x="53805" y="40732"/>
                    <a:pt x="55698" y="40732"/>
                  </a:cubicBezTo>
                  <a:cubicBezTo>
                    <a:pt x="58354" y="40732"/>
                    <a:pt x="60830" y="39922"/>
                    <a:pt x="62890" y="38553"/>
                  </a:cubicBezTo>
                  <a:cubicBezTo>
                    <a:pt x="64240" y="37652"/>
                    <a:pt x="65827" y="37207"/>
                    <a:pt x="67430" y="37207"/>
                  </a:cubicBezTo>
                  <a:cubicBezTo>
                    <a:pt x="68074" y="37207"/>
                    <a:pt x="68720" y="37278"/>
                    <a:pt x="69355" y="37422"/>
                  </a:cubicBezTo>
                  <a:cubicBezTo>
                    <a:pt x="69855" y="37529"/>
                    <a:pt x="70367" y="37588"/>
                    <a:pt x="70903" y="37588"/>
                  </a:cubicBezTo>
                  <a:cubicBezTo>
                    <a:pt x="75106" y="37588"/>
                    <a:pt x="78451" y="33957"/>
                    <a:pt x="77975" y="29671"/>
                  </a:cubicBezTo>
                  <a:cubicBezTo>
                    <a:pt x="77630" y="26504"/>
                    <a:pt x="75082" y="23896"/>
                    <a:pt x="71927" y="23456"/>
                  </a:cubicBezTo>
                  <a:cubicBezTo>
                    <a:pt x="71891" y="23444"/>
                    <a:pt x="71855" y="23444"/>
                    <a:pt x="71819" y="23432"/>
                  </a:cubicBezTo>
                  <a:cubicBezTo>
                    <a:pt x="69533" y="23158"/>
                    <a:pt x="67521" y="21967"/>
                    <a:pt x="66164" y="20122"/>
                  </a:cubicBezTo>
                  <a:cubicBezTo>
                    <a:pt x="64973" y="18503"/>
                    <a:pt x="63426" y="17181"/>
                    <a:pt x="61640" y="16264"/>
                  </a:cubicBezTo>
                  <a:cubicBezTo>
                    <a:pt x="59556" y="15181"/>
                    <a:pt x="57996" y="13335"/>
                    <a:pt x="56984" y="11216"/>
                  </a:cubicBezTo>
                  <a:cubicBezTo>
                    <a:pt x="53829" y="4584"/>
                    <a:pt x="47054" y="1"/>
                    <a:pt x="391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4"/>
            <p:cNvSpPr/>
            <p:nvPr/>
          </p:nvSpPr>
          <p:spPr>
            <a:xfrm>
              <a:off x="7715136" y="1667056"/>
              <a:ext cx="885115" cy="1027203"/>
            </a:xfrm>
            <a:custGeom>
              <a:avLst/>
              <a:gdLst/>
              <a:ahLst/>
              <a:cxnLst/>
              <a:rect l="l" t="t" r="r" b="b"/>
              <a:pathLst>
                <a:path w="84619" h="98203" extrusionOk="0">
                  <a:moveTo>
                    <a:pt x="54924" y="0"/>
                  </a:moveTo>
                  <a:lnTo>
                    <a:pt x="0" y="98203"/>
                  </a:lnTo>
                  <a:lnTo>
                    <a:pt x="84094" y="97953"/>
                  </a:lnTo>
                  <a:cubicBezTo>
                    <a:pt x="84618" y="96393"/>
                    <a:pt x="54924" y="0"/>
                    <a:pt x="54924" y="0"/>
                  </a:cubicBez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4"/>
            <p:cNvSpPr/>
            <p:nvPr/>
          </p:nvSpPr>
          <p:spPr>
            <a:xfrm>
              <a:off x="7715136" y="1678144"/>
              <a:ext cx="707023" cy="1016116"/>
            </a:xfrm>
            <a:custGeom>
              <a:avLst/>
              <a:gdLst/>
              <a:ahLst/>
              <a:cxnLst/>
              <a:rect l="l" t="t" r="r" b="b"/>
              <a:pathLst>
                <a:path w="67593" h="97143" extrusionOk="0">
                  <a:moveTo>
                    <a:pt x="54329" y="0"/>
                  </a:moveTo>
                  <a:lnTo>
                    <a:pt x="0" y="97143"/>
                  </a:lnTo>
                  <a:lnTo>
                    <a:pt x="0" y="97143"/>
                  </a:lnTo>
                  <a:lnTo>
                    <a:pt x="66795" y="96941"/>
                  </a:lnTo>
                  <a:cubicBezTo>
                    <a:pt x="67592" y="93845"/>
                    <a:pt x="67485" y="90654"/>
                    <a:pt x="65521" y="87808"/>
                  </a:cubicBezTo>
                  <a:cubicBezTo>
                    <a:pt x="63282" y="84570"/>
                    <a:pt x="59651" y="82594"/>
                    <a:pt x="55805" y="82105"/>
                  </a:cubicBezTo>
                  <a:cubicBezTo>
                    <a:pt x="52221" y="81653"/>
                    <a:pt x="48530" y="82034"/>
                    <a:pt x="44982" y="81212"/>
                  </a:cubicBezTo>
                  <a:cubicBezTo>
                    <a:pt x="39851" y="80034"/>
                    <a:pt x="36005" y="74878"/>
                    <a:pt x="38470" y="69782"/>
                  </a:cubicBezTo>
                  <a:cubicBezTo>
                    <a:pt x="40922" y="64687"/>
                    <a:pt x="46018" y="61115"/>
                    <a:pt x="50745" y="58293"/>
                  </a:cubicBezTo>
                  <a:cubicBezTo>
                    <a:pt x="52971" y="56971"/>
                    <a:pt x="55234" y="55352"/>
                    <a:pt x="56162" y="52923"/>
                  </a:cubicBezTo>
                  <a:cubicBezTo>
                    <a:pt x="59222" y="45041"/>
                    <a:pt x="46637" y="45756"/>
                    <a:pt x="42899" y="42470"/>
                  </a:cubicBezTo>
                  <a:cubicBezTo>
                    <a:pt x="39363" y="39374"/>
                    <a:pt x="40267" y="34981"/>
                    <a:pt x="42589" y="31218"/>
                  </a:cubicBezTo>
                  <a:cubicBezTo>
                    <a:pt x="44994" y="27313"/>
                    <a:pt x="48804" y="24515"/>
                    <a:pt x="51638" y="20943"/>
                  </a:cubicBezTo>
                  <a:cubicBezTo>
                    <a:pt x="54091" y="17848"/>
                    <a:pt x="54781" y="14097"/>
                    <a:pt x="55114" y="10216"/>
                  </a:cubicBezTo>
                  <a:cubicBezTo>
                    <a:pt x="55388" y="6918"/>
                    <a:pt x="55412" y="3227"/>
                    <a:pt x="54329" y="0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4"/>
            <p:cNvSpPr/>
            <p:nvPr/>
          </p:nvSpPr>
          <p:spPr>
            <a:xfrm>
              <a:off x="8221264" y="778218"/>
              <a:ext cx="61662" cy="47834"/>
            </a:xfrm>
            <a:custGeom>
              <a:avLst/>
              <a:gdLst/>
              <a:ahLst/>
              <a:cxnLst/>
              <a:rect l="l" t="t" r="r" b="b"/>
              <a:pathLst>
                <a:path w="5895" h="4573" extrusionOk="0">
                  <a:moveTo>
                    <a:pt x="2941" y="1"/>
                  </a:moveTo>
                  <a:cubicBezTo>
                    <a:pt x="12" y="1"/>
                    <a:pt x="0" y="4573"/>
                    <a:pt x="2941" y="4573"/>
                  </a:cubicBezTo>
                  <a:cubicBezTo>
                    <a:pt x="5882" y="4573"/>
                    <a:pt x="5894" y="1"/>
                    <a:pt x="2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4"/>
            <p:cNvSpPr/>
            <p:nvPr/>
          </p:nvSpPr>
          <p:spPr>
            <a:xfrm>
              <a:off x="8112919" y="778218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1"/>
                  </a:moveTo>
                  <a:cubicBezTo>
                    <a:pt x="12" y="1"/>
                    <a:pt x="0" y="4573"/>
                    <a:pt x="2953" y="4573"/>
                  </a:cubicBezTo>
                  <a:cubicBezTo>
                    <a:pt x="5894" y="4573"/>
                    <a:pt x="5894" y="1"/>
                    <a:pt x="2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4"/>
            <p:cNvSpPr/>
            <p:nvPr/>
          </p:nvSpPr>
          <p:spPr>
            <a:xfrm>
              <a:off x="8326377" y="778218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1"/>
                  </a:moveTo>
                  <a:cubicBezTo>
                    <a:pt x="12" y="1"/>
                    <a:pt x="0" y="4573"/>
                    <a:pt x="2953" y="4573"/>
                  </a:cubicBezTo>
                  <a:cubicBezTo>
                    <a:pt x="5882" y="4573"/>
                    <a:pt x="5894" y="1"/>
                    <a:pt x="2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4"/>
            <p:cNvSpPr/>
            <p:nvPr/>
          </p:nvSpPr>
          <p:spPr>
            <a:xfrm>
              <a:off x="5546035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86" y="0"/>
                  </a:moveTo>
                  <a:cubicBezTo>
                    <a:pt x="0" y="0"/>
                    <a:pt x="0" y="4572"/>
                    <a:pt x="2786" y="4572"/>
                  </a:cubicBezTo>
                  <a:cubicBezTo>
                    <a:pt x="5572" y="4572"/>
                    <a:pt x="5584" y="0"/>
                    <a:pt x="2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4"/>
            <p:cNvSpPr/>
            <p:nvPr/>
          </p:nvSpPr>
          <p:spPr>
            <a:xfrm>
              <a:off x="5443287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99" y="0"/>
                  </a:moveTo>
                  <a:cubicBezTo>
                    <a:pt x="13" y="0"/>
                    <a:pt x="1" y="4572"/>
                    <a:pt x="2799" y="4572"/>
                  </a:cubicBezTo>
                  <a:cubicBezTo>
                    <a:pt x="5585" y="4572"/>
                    <a:pt x="5585" y="0"/>
                    <a:pt x="27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4"/>
            <p:cNvSpPr/>
            <p:nvPr/>
          </p:nvSpPr>
          <p:spPr>
            <a:xfrm>
              <a:off x="5645667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86" y="0"/>
                  </a:moveTo>
                  <a:cubicBezTo>
                    <a:pt x="0" y="0"/>
                    <a:pt x="0" y="4572"/>
                    <a:pt x="2786" y="4572"/>
                  </a:cubicBezTo>
                  <a:cubicBezTo>
                    <a:pt x="5572" y="4572"/>
                    <a:pt x="5584" y="0"/>
                    <a:pt x="2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4"/>
            <p:cNvSpPr/>
            <p:nvPr/>
          </p:nvSpPr>
          <p:spPr>
            <a:xfrm>
              <a:off x="5578043" y="1222454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94" y="0"/>
                    <a:pt x="2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4"/>
            <p:cNvSpPr/>
            <p:nvPr/>
          </p:nvSpPr>
          <p:spPr>
            <a:xfrm>
              <a:off x="5482522" y="1222454"/>
              <a:ext cx="61526" cy="47834"/>
            </a:xfrm>
            <a:custGeom>
              <a:avLst/>
              <a:gdLst/>
              <a:ahLst/>
              <a:cxnLst/>
              <a:rect l="l" t="t" r="r" b="b"/>
              <a:pathLst>
                <a:path w="5882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82" y="0"/>
                    <a:pt x="2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4"/>
            <p:cNvSpPr/>
            <p:nvPr/>
          </p:nvSpPr>
          <p:spPr>
            <a:xfrm>
              <a:off x="8758029" y="2044537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0"/>
                  </a:moveTo>
                  <a:cubicBezTo>
                    <a:pt x="12" y="0"/>
                    <a:pt x="0" y="4572"/>
                    <a:pt x="2953" y="4572"/>
                  </a:cubicBezTo>
                  <a:cubicBezTo>
                    <a:pt x="5894" y="4572"/>
                    <a:pt x="5894" y="0"/>
                    <a:pt x="2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8662509" y="2044537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94" y="0"/>
                    <a:pt x="2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5924510" y="864251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6" y="0"/>
                  </a:moveTo>
                  <a:cubicBezTo>
                    <a:pt x="48977" y="0"/>
                    <a:pt x="48878" y="16"/>
                    <a:pt x="48780" y="51"/>
                  </a:cubicBezTo>
                  <a:cubicBezTo>
                    <a:pt x="44054" y="1658"/>
                    <a:pt x="42589" y="6599"/>
                    <a:pt x="41172" y="11385"/>
                  </a:cubicBezTo>
                  <a:cubicBezTo>
                    <a:pt x="40101" y="14957"/>
                    <a:pt x="39005" y="18648"/>
                    <a:pt x="36576" y="20779"/>
                  </a:cubicBezTo>
                  <a:cubicBezTo>
                    <a:pt x="35124" y="22065"/>
                    <a:pt x="33576" y="23041"/>
                    <a:pt x="32088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76"/>
                    <a:pt x="23563" y="37436"/>
                    <a:pt x="23372" y="38936"/>
                  </a:cubicBezTo>
                  <a:cubicBezTo>
                    <a:pt x="22610" y="44889"/>
                    <a:pt x="22063" y="49199"/>
                    <a:pt x="17038" y="53760"/>
                  </a:cubicBezTo>
                  <a:cubicBezTo>
                    <a:pt x="16479" y="54271"/>
                    <a:pt x="15871" y="54760"/>
                    <a:pt x="15264" y="55260"/>
                  </a:cubicBezTo>
                  <a:cubicBezTo>
                    <a:pt x="13562" y="56653"/>
                    <a:pt x="11811" y="58105"/>
                    <a:pt x="10609" y="60106"/>
                  </a:cubicBezTo>
                  <a:cubicBezTo>
                    <a:pt x="9513" y="61915"/>
                    <a:pt x="9085" y="63796"/>
                    <a:pt x="8668" y="65606"/>
                  </a:cubicBezTo>
                  <a:cubicBezTo>
                    <a:pt x="8275" y="67285"/>
                    <a:pt x="7906" y="68869"/>
                    <a:pt x="7049" y="70381"/>
                  </a:cubicBezTo>
                  <a:cubicBezTo>
                    <a:pt x="6465" y="71416"/>
                    <a:pt x="5561" y="72357"/>
                    <a:pt x="4608" y="73357"/>
                  </a:cubicBezTo>
                  <a:cubicBezTo>
                    <a:pt x="3310" y="74703"/>
                    <a:pt x="1965" y="76107"/>
                    <a:pt x="1274" y="77893"/>
                  </a:cubicBezTo>
                  <a:cubicBezTo>
                    <a:pt x="0" y="81215"/>
                    <a:pt x="393" y="85109"/>
                    <a:pt x="774" y="88883"/>
                  </a:cubicBezTo>
                  <a:cubicBezTo>
                    <a:pt x="941" y="90574"/>
                    <a:pt x="1108" y="92181"/>
                    <a:pt x="1108" y="93645"/>
                  </a:cubicBezTo>
                  <a:cubicBezTo>
                    <a:pt x="1108" y="94157"/>
                    <a:pt x="1512" y="94562"/>
                    <a:pt x="2013" y="94562"/>
                  </a:cubicBezTo>
                  <a:cubicBezTo>
                    <a:pt x="2525" y="94562"/>
                    <a:pt x="2929" y="94157"/>
                    <a:pt x="2929" y="93657"/>
                  </a:cubicBezTo>
                  <a:cubicBezTo>
                    <a:pt x="2941" y="92098"/>
                    <a:pt x="2775" y="90443"/>
                    <a:pt x="2596" y="88692"/>
                  </a:cubicBezTo>
                  <a:cubicBezTo>
                    <a:pt x="2239" y="85144"/>
                    <a:pt x="1858" y="81465"/>
                    <a:pt x="2989" y="78548"/>
                  </a:cubicBezTo>
                  <a:cubicBezTo>
                    <a:pt x="3537" y="77108"/>
                    <a:pt x="4703" y="75893"/>
                    <a:pt x="5930" y="74619"/>
                  </a:cubicBezTo>
                  <a:cubicBezTo>
                    <a:pt x="6918" y="73583"/>
                    <a:pt x="7942" y="72512"/>
                    <a:pt x="8632" y="71285"/>
                  </a:cubicBezTo>
                  <a:cubicBezTo>
                    <a:pt x="9621" y="69535"/>
                    <a:pt x="10037" y="67749"/>
                    <a:pt x="10442" y="66011"/>
                  </a:cubicBezTo>
                  <a:cubicBezTo>
                    <a:pt x="10847" y="64261"/>
                    <a:pt x="11228" y="62606"/>
                    <a:pt x="12169" y="61034"/>
                  </a:cubicBezTo>
                  <a:cubicBezTo>
                    <a:pt x="13216" y="59308"/>
                    <a:pt x="14847" y="57974"/>
                    <a:pt x="16431" y="56677"/>
                  </a:cubicBezTo>
                  <a:cubicBezTo>
                    <a:pt x="17038" y="56176"/>
                    <a:pt x="17681" y="55653"/>
                    <a:pt x="18265" y="55117"/>
                  </a:cubicBezTo>
                  <a:cubicBezTo>
                    <a:pt x="23789" y="50092"/>
                    <a:pt x="24408" y="45270"/>
                    <a:pt x="25182" y="39174"/>
                  </a:cubicBezTo>
                  <a:cubicBezTo>
                    <a:pt x="25373" y="37686"/>
                    <a:pt x="25575" y="36150"/>
                    <a:pt x="25849" y="34507"/>
                  </a:cubicBezTo>
                  <a:cubicBezTo>
                    <a:pt x="26706" y="29554"/>
                    <a:pt x="29504" y="27780"/>
                    <a:pt x="33064" y="25530"/>
                  </a:cubicBezTo>
                  <a:cubicBezTo>
                    <a:pt x="34612" y="24554"/>
                    <a:pt x="36219" y="23530"/>
                    <a:pt x="37791" y="22160"/>
                  </a:cubicBezTo>
                  <a:cubicBezTo>
                    <a:pt x="40613" y="19672"/>
                    <a:pt x="41779" y="15719"/>
                    <a:pt x="42922" y="11897"/>
                  </a:cubicBezTo>
                  <a:cubicBezTo>
                    <a:pt x="44268" y="7361"/>
                    <a:pt x="45542" y="3075"/>
                    <a:pt x="49364" y="1777"/>
                  </a:cubicBezTo>
                  <a:cubicBezTo>
                    <a:pt x="49840" y="1610"/>
                    <a:pt x="50102" y="1098"/>
                    <a:pt x="49935" y="622"/>
                  </a:cubicBezTo>
                  <a:cubicBezTo>
                    <a:pt x="49812" y="243"/>
                    <a:pt x="49456" y="0"/>
                    <a:pt x="49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5996244" y="888142"/>
              <a:ext cx="523941" cy="989150"/>
            </a:xfrm>
            <a:custGeom>
              <a:avLst/>
              <a:gdLst/>
              <a:ahLst/>
              <a:cxnLst/>
              <a:rect l="l" t="t" r="r" b="b"/>
              <a:pathLst>
                <a:path w="50090" h="94565" extrusionOk="0">
                  <a:moveTo>
                    <a:pt x="49075" y="1"/>
                  </a:moveTo>
                  <a:cubicBezTo>
                    <a:pt x="48974" y="1"/>
                    <a:pt x="48871" y="18"/>
                    <a:pt x="48768" y="53"/>
                  </a:cubicBezTo>
                  <a:cubicBezTo>
                    <a:pt x="44054" y="1648"/>
                    <a:pt x="42577" y="6601"/>
                    <a:pt x="41160" y="11375"/>
                  </a:cubicBezTo>
                  <a:cubicBezTo>
                    <a:pt x="40101" y="14947"/>
                    <a:pt x="39005" y="18650"/>
                    <a:pt x="36576" y="20781"/>
                  </a:cubicBezTo>
                  <a:cubicBezTo>
                    <a:pt x="35124" y="22067"/>
                    <a:pt x="33576" y="23043"/>
                    <a:pt x="32076" y="23984"/>
                  </a:cubicBezTo>
                  <a:cubicBezTo>
                    <a:pt x="28456" y="26282"/>
                    <a:pt x="25027" y="28437"/>
                    <a:pt x="24051" y="34200"/>
                  </a:cubicBezTo>
                  <a:cubicBezTo>
                    <a:pt x="23753" y="35878"/>
                    <a:pt x="23563" y="37438"/>
                    <a:pt x="23360" y="38938"/>
                  </a:cubicBezTo>
                  <a:cubicBezTo>
                    <a:pt x="22598" y="44891"/>
                    <a:pt x="22051" y="49201"/>
                    <a:pt x="17026" y="53762"/>
                  </a:cubicBezTo>
                  <a:cubicBezTo>
                    <a:pt x="16467" y="54273"/>
                    <a:pt x="15871" y="54762"/>
                    <a:pt x="15264" y="55262"/>
                  </a:cubicBezTo>
                  <a:cubicBezTo>
                    <a:pt x="13562" y="56655"/>
                    <a:pt x="11799" y="58095"/>
                    <a:pt x="10597" y="60096"/>
                  </a:cubicBezTo>
                  <a:cubicBezTo>
                    <a:pt x="9513" y="61917"/>
                    <a:pt x="9073" y="63787"/>
                    <a:pt x="8656" y="65608"/>
                  </a:cubicBezTo>
                  <a:cubicBezTo>
                    <a:pt x="8263" y="67287"/>
                    <a:pt x="7894" y="68871"/>
                    <a:pt x="7037" y="70383"/>
                  </a:cubicBezTo>
                  <a:cubicBezTo>
                    <a:pt x="6454" y="71407"/>
                    <a:pt x="5549" y="72359"/>
                    <a:pt x="4596" y="73347"/>
                  </a:cubicBezTo>
                  <a:cubicBezTo>
                    <a:pt x="3298" y="74705"/>
                    <a:pt x="1965" y="76109"/>
                    <a:pt x="1274" y="77895"/>
                  </a:cubicBezTo>
                  <a:cubicBezTo>
                    <a:pt x="0" y="81217"/>
                    <a:pt x="393" y="85111"/>
                    <a:pt x="774" y="88873"/>
                  </a:cubicBezTo>
                  <a:cubicBezTo>
                    <a:pt x="941" y="90576"/>
                    <a:pt x="1108" y="92183"/>
                    <a:pt x="1096" y="93647"/>
                  </a:cubicBezTo>
                  <a:cubicBezTo>
                    <a:pt x="1096" y="94159"/>
                    <a:pt x="1501" y="94564"/>
                    <a:pt x="2013" y="94564"/>
                  </a:cubicBezTo>
                  <a:cubicBezTo>
                    <a:pt x="2513" y="94564"/>
                    <a:pt x="2929" y="94159"/>
                    <a:pt x="2929" y="93647"/>
                  </a:cubicBezTo>
                  <a:cubicBezTo>
                    <a:pt x="2929" y="92088"/>
                    <a:pt x="2763" y="90445"/>
                    <a:pt x="2584" y="88694"/>
                  </a:cubicBezTo>
                  <a:cubicBezTo>
                    <a:pt x="2227" y="85134"/>
                    <a:pt x="1858" y="81467"/>
                    <a:pt x="2977" y="78550"/>
                  </a:cubicBezTo>
                  <a:cubicBezTo>
                    <a:pt x="3537" y="77110"/>
                    <a:pt x="4691" y="75895"/>
                    <a:pt x="5918" y="74621"/>
                  </a:cubicBezTo>
                  <a:cubicBezTo>
                    <a:pt x="6906" y="73585"/>
                    <a:pt x="7930" y="72514"/>
                    <a:pt x="8632" y="71287"/>
                  </a:cubicBezTo>
                  <a:cubicBezTo>
                    <a:pt x="9621" y="69537"/>
                    <a:pt x="10037" y="67751"/>
                    <a:pt x="10442" y="66013"/>
                  </a:cubicBezTo>
                  <a:cubicBezTo>
                    <a:pt x="10847" y="64263"/>
                    <a:pt x="11228" y="62608"/>
                    <a:pt x="12169" y="61036"/>
                  </a:cubicBezTo>
                  <a:cubicBezTo>
                    <a:pt x="13204" y="59310"/>
                    <a:pt x="14836" y="57976"/>
                    <a:pt x="16419" y="56679"/>
                  </a:cubicBezTo>
                  <a:cubicBezTo>
                    <a:pt x="17038" y="56167"/>
                    <a:pt x="17669" y="55655"/>
                    <a:pt x="18265" y="55119"/>
                  </a:cubicBezTo>
                  <a:cubicBezTo>
                    <a:pt x="23777" y="50094"/>
                    <a:pt x="24396" y="45272"/>
                    <a:pt x="25182" y="39176"/>
                  </a:cubicBezTo>
                  <a:cubicBezTo>
                    <a:pt x="25373" y="37688"/>
                    <a:pt x="25563" y="36152"/>
                    <a:pt x="25849" y="34509"/>
                  </a:cubicBezTo>
                  <a:cubicBezTo>
                    <a:pt x="26694" y="29556"/>
                    <a:pt x="29504" y="27782"/>
                    <a:pt x="33052" y="25532"/>
                  </a:cubicBezTo>
                  <a:cubicBezTo>
                    <a:pt x="34612" y="24544"/>
                    <a:pt x="36219" y="23532"/>
                    <a:pt x="37779" y="22150"/>
                  </a:cubicBezTo>
                  <a:cubicBezTo>
                    <a:pt x="40601" y="19674"/>
                    <a:pt x="41779" y="15721"/>
                    <a:pt x="42911" y="11899"/>
                  </a:cubicBezTo>
                  <a:cubicBezTo>
                    <a:pt x="44256" y="7363"/>
                    <a:pt x="45530" y="3077"/>
                    <a:pt x="49364" y="1779"/>
                  </a:cubicBezTo>
                  <a:cubicBezTo>
                    <a:pt x="49840" y="1612"/>
                    <a:pt x="50090" y="1100"/>
                    <a:pt x="49935" y="624"/>
                  </a:cubicBezTo>
                  <a:cubicBezTo>
                    <a:pt x="49803" y="238"/>
                    <a:pt x="49456" y="1"/>
                    <a:pt x="490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4"/>
            <p:cNvSpPr/>
            <p:nvPr/>
          </p:nvSpPr>
          <p:spPr>
            <a:xfrm>
              <a:off x="6063125" y="916802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4" y="1"/>
                  </a:moveTo>
                  <a:cubicBezTo>
                    <a:pt x="48977" y="1"/>
                    <a:pt x="48878" y="17"/>
                    <a:pt x="48780" y="51"/>
                  </a:cubicBezTo>
                  <a:cubicBezTo>
                    <a:pt x="44053" y="1658"/>
                    <a:pt x="42589" y="6599"/>
                    <a:pt x="41160" y="11386"/>
                  </a:cubicBezTo>
                  <a:cubicBezTo>
                    <a:pt x="40100" y="14958"/>
                    <a:pt x="39005" y="18648"/>
                    <a:pt x="36576" y="20780"/>
                  </a:cubicBezTo>
                  <a:cubicBezTo>
                    <a:pt x="35123" y="22066"/>
                    <a:pt x="33576" y="23042"/>
                    <a:pt x="32075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53" y="35877"/>
                    <a:pt x="23563" y="37436"/>
                    <a:pt x="23372" y="38937"/>
                  </a:cubicBezTo>
                  <a:cubicBezTo>
                    <a:pt x="22610" y="44902"/>
                    <a:pt x="22050" y="49200"/>
                    <a:pt x="17038" y="53760"/>
                  </a:cubicBezTo>
                  <a:cubicBezTo>
                    <a:pt x="16478" y="54272"/>
                    <a:pt x="15871" y="54760"/>
                    <a:pt x="15264" y="55260"/>
                  </a:cubicBezTo>
                  <a:cubicBezTo>
                    <a:pt x="13561" y="56653"/>
                    <a:pt x="11799" y="58106"/>
                    <a:pt x="10609" y="60106"/>
                  </a:cubicBezTo>
                  <a:cubicBezTo>
                    <a:pt x="9513" y="61916"/>
                    <a:pt x="9085" y="63797"/>
                    <a:pt x="8656" y="65607"/>
                  </a:cubicBezTo>
                  <a:cubicBezTo>
                    <a:pt x="8275" y="67285"/>
                    <a:pt x="7906" y="68869"/>
                    <a:pt x="7037" y="70381"/>
                  </a:cubicBezTo>
                  <a:cubicBezTo>
                    <a:pt x="6453" y="71417"/>
                    <a:pt x="5560" y="72357"/>
                    <a:pt x="4596" y="73358"/>
                  </a:cubicBezTo>
                  <a:cubicBezTo>
                    <a:pt x="3298" y="74703"/>
                    <a:pt x="1965" y="76108"/>
                    <a:pt x="1274" y="77894"/>
                  </a:cubicBezTo>
                  <a:cubicBezTo>
                    <a:pt x="0" y="81216"/>
                    <a:pt x="393" y="85109"/>
                    <a:pt x="774" y="88883"/>
                  </a:cubicBezTo>
                  <a:cubicBezTo>
                    <a:pt x="941" y="90574"/>
                    <a:pt x="1107" y="92181"/>
                    <a:pt x="1095" y="93646"/>
                  </a:cubicBezTo>
                  <a:cubicBezTo>
                    <a:pt x="1095" y="94158"/>
                    <a:pt x="1512" y="94563"/>
                    <a:pt x="2012" y="94563"/>
                  </a:cubicBezTo>
                  <a:cubicBezTo>
                    <a:pt x="2512" y="94563"/>
                    <a:pt x="2929" y="94158"/>
                    <a:pt x="2929" y="93658"/>
                  </a:cubicBezTo>
                  <a:cubicBezTo>
                    <a:pt x="2929" y="92098"/>
                    <a:pt x="2762" y="90443"/>
                    <a:pt x="2584" y="88693"/>
                  </a:cubicBezTo>
                  <a:cubicBezTo>
                    <a:pt x="2227" y="85145"/>
                    <a:pt x="1857" y="81466"/>
                    <a:pt x="2977" y="78549"/>
                  </a:cubicBezTo>
                  <a:cubicBezTo>
                    <a:pt x="3536" y="77108"/>
                    <a:pt x="4691" y="75894"/>
                    <a:pt x="5917" y="74620"/>
                  </a:cubicBezTo>
                  <a:cubicBezTo>
                    <a:pt x="6906" y="73584"/>
                    <a:pt x="7930" y="72512"/>
                    <a:pt x="8632" y="71286"/>
                  </a:cubicBezTo>
                  <a:cubicBezTo>
                    <a:pt x="9620" y="69536"/>
                    <a:pt x="10037" y="67750"/>
                    <a:pt x="10442" y="66011"/>
                  </a:cubicBezTo>
                  <a:cubicBezTo>
                    <a:pt x="10847" y="64261"/>
                    <a:pt x="11228" y="62606"/>
                    <a:pt x="12168" y="61035"/>
                  </a:cubicBezTo>
                  <a:cubicBezTo>
                    <a:pt x="13204" y="59308"/>
                    <a:pt x="14847" y="57975"/>
                    <a:pt x="16419" y="56677"/>
                  </a:cubicBezTo>
                  <a:cubicBezTo>
                    <a:pt x="17038" y="56177"/>
                    <a:pt x="17669" y="55653"/>
                    <a:pt x="18264" y="55117"/>
                  </a:cubicBezTo>
                  <a:cubicBezTo>
                    <a:pt x="23789" y="50105"/>
                    <a:pt x="24396" y="45283"/>
                    <a:pt x="25182" y="39175"/>
                  </a:cubicBezTo>
                  <a:cubicBezTo>
                    <a:pt x="25372" y="37687"/>
                    <a:pt x="25563" y="36151"/>
                    <a:pt x="25849" y="34508"/>
                  </a:cubicBezTo>
                  <a:cubicBezTo>
                    <a:pt x="26694" y="29555"/>
                    <a:pt x="29504" y="27781"/>
                    <a:pt x="33052" y="25530"/>
                  </a:cubicBezTo>
                  <a:cubicBezTo>
                    <a:pt x="34612" y="24554"/>
                    <a:pt x="36219" y="23530"/>
                    <a:pt x="37779" y="22161"/>
                  </a:cubicBezTo>
                  <a:cubicBezTo>
                    <a:pt x="40600" y="19672"/>
                    <a:pt x="41779" y="15720"/>
                    <a:pt x="42910" y="11898"/>
                  </a:cubicBezTo>
                  <a:cubicBezTo>
                    <a:pt x="44267" y="7361"/>
                    <a:pt x="45541" y="3075"/>
                    <a:pt x="49363" y="1777"/>
                  </a:cubicBezTo>
                  <a:cubicBezTo>
                    <a:pt x="49840" y="1611"/>
                    <a:pt x="50102" y="1099"/>
                    <a:pt x="49935" y="622"/>
                  </a:cubicBezTo>
                  <a:cubicBezTo>
                    <a:pt x="49802" y="244"/>
                    <a:pt x="49452" y="1"/>
                    <a:pt x="490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6128877" y="941342"/>
              <a:ext cx="524077" cy="989244"/>
            </a:xfrm>
            <a:custGeom>
              <a:avLst/>
              <a:gdLst/>
              <a:ahLst/>
              <a:cxnLst/>
              <a:rect l="l" t="t" r="r" b="b"/>
              <a:pathLst>
                <a:path w="50103" h="94574" extrusionOk="0">
                  <a:moveTo>
                    <a:pt x="49076" y="0"/>
                  </a:moveTo>
                  <a:cubicBezTo>
                    <a:pt x="48978" y="0"/>
                    <a:pt x="48878" y="16"/>
                    <a:pt x="48780" y="50"/>
                  </a:cubicBezTo>
                  <a:cubicBezTo>
                    <a:pt x="44066" y="1658"/>
                    <a:pt x="42589" y="6599"/>
                    <a:pt x="41172" y="11385"/>
                  </a:cubicBezTo>
                  <a:cubicBezTo>
                    <a:pt x="40113" y="14957"/>
                    <a:pt x="39005" y="18648"/>
                    <a:pt x="36577" y="20791"/>
                  </a:cubicBezTo>
                  <a:cubicBezTo>
                    <a:pt x="35124" y="22065"/>
                    <a:pt x="33576" y="23041"/>
                    <a:pt x="32088" y="23994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88"/>
                    <a:pt x="23563" y="37436"/>
                    <a:pt x="23373" y="38948"/>
                  </a:cubicBezTo>
                  <a:cubicBezTo>
                    <a:pt x="22611" y="44901"/>
                    <a:pt x="22063" y="49199"/>
                    <a:pt x="17038" y="53771"/>
                  </a:cubicBezTo>
                  <a:cubicBezTo>
                    <a:pt x="16479" y="54271"/>
                    <a:pt x="15883" y="54771"/>
                    <a:pt x="15264" y="55272"/>
                  </a:cubicBezTo>
                  <a:cubicBezTo>
                    <a:pt x="13574" y="56665"/>
                    <a:pt x="11812" y="58105"/>
                    <a:pt x="10609" y="60105"/>
                  </a:cubicBezTo>
                  <a:cubicBezTo>
                    <a:pt x="9514" y="61927"/>
                    <a:pt x="9085" y="63796"/>
                    <a:pt x="8668" y="65606"/>
                  </a:cubicBezTo>
                  <a:cubicBezTo>
                    <a:pt x="8275" y="67285"/>
                    <a:pt x="7906" y="68868"/>
                    <a:pt x="7049" y="70381"/>
                  </a:cubicBezTo>
                  <a:cubicBezTo>
                    <a:pt x="6466" y="71416"/>
                    <a:pt x="5561" y="72357"/>
                    <a:pt x="4608" y="73357"/>
                  </a:cubicBezTo>
                  <a:cubicBezTo>
                    <a:pt x="3310" y="74714"/>
                    <a:pt x="1965" y="76107"/>
                    <a:pt x="1286" y="77893"/>
                  </a:cubicBezTo>
                  <a:cubicBezTo>
                    <a:pt x="1" y="81215"/>
                    <a:pt x="393" y="85120"/>
                    <a:pt x="774" y="88883"/>
                  </a:cubicBezTo>
                  <a:cubicBezTo>
                    <a:pt x="953" y="90585"/>
                    <a:pt x="1108" y="92181"/>
                    <a:pt x="1108" y="93657"/>
                  </a:cubicBezTo>
                  <a:cubicBezTo>
                    <a:pt x="1108" y="94157"/>
                    <a:pt x="1513" y="94574"/>
                    <a:pt x="2025" y="94574"/>
                  </a:cubicBezTo>
                  <a:cubicBezTo>
                    <a:pt x="2525" y="94574"/>
                    <a:pt x="2929" y="94157"/>
                    <a:pt x="2929" y="93657"/>
                  </a:cubicBezTo>
                  <a:cubicBezTo>
                    <a:pt x="2941" y="92098"/>
                    <a:pt x="2775" y="90443"/>
                    <a:pt x="2596" y="88704"/>
                  </a:cubicBezTo>
                  <a:cubicBezTo>
                    <a:pt x="2239" y="85144"/>
                    <a:pt x="1870" y="81465"/>
                    <a:pt x="2989" y="78560"/>
                  </a:cubicBezTo>
                  <a:cubicBezTo>
                    <a:pt x="3537" y="77108"/>
                    <a:pt x="4704" y="75905"/>
                    <a:pt x="5930" y="74619"/>
                  </a:cubicBezTo>
                  <a:cubicBezTo>
                    <a:pt x="6918" y="73583"/>
                    <a:pt x="7942" y="72512"/>
                    <a:pt x="8633" y="71285"/>
                  </a:cubicBezTo>
                  <a:cubicBezTo>
                    <a:pt x="9633" y="69547"/>
                    <a:pt x="10038" y="67749"/>
                    <a:pt x="10442" y="66023"/>
                  </a:cubicBezTo>
                  <a:cubicBezTo>
                    <a:pt x="10847" y="64273"/>
                    <a:pt x="11240" y="62618"/>
                    <a:pt x="12181" y="61046"/>
                  </a:cubicBezTo>
                  <a:cubicBezTo>
                    <a:pt x="13216" y="59320"/>
                    <a:pt x="14848" y="57974"/>
                    <a:pt x="16431" y="56676"/>
                  </a:cubicBezTo>
                  <a:cubicBezTo>
                    <a:pt x="17038" y="56176"/>
                    <a:pt x="17681" y="55653"/>
                    <a:pt x="18265" y="55117"/>
                  </a:cubicBezTo>
                  <a:cubicBezTo>
                    <a:pt x="23789" y="50104"/>
                    <a:pt x="24408" y="45282"/>
                    <a:pt x="25182" y="39174"/>
                  </a:cubicBezTo>
                  <a:cubicBezTo>
                    <a:pt x="25373" y="37686"/>
                    <a:pt x="25575" y="36150"/>
                    <a:pt x="25849" y="34507"/>
                  </a:cubicBezTo>
                  <a:cubicBezTo>
                    <a:pt x="26706" y="29554"/>
                    <a:pt x="29504" y="27780"/>
                    <a:pt x="33064" y="25542"/>
                  </a:cubicBezTo>
                  <a:cubicBezTo>
                    <a:pt x="34612" y="24553"/>
                    <a:pt x="36231" y="23541"/>
                    <a:pt x="37791" y="22160"/>
                  </a:cubicBezTo>
                  <a:cubicBezTo>
                    <a:pt x="40613" y="19672"/>
                    <a:pt x="41791" y="15731"/>
                    <a:pt x="42923" y="11909"/>
                  </a:cubicBezTo>
                  <a:cubicBezTo>
                    <a:pt x="44268" y="7373"/>
                    <a:pt x="45542" y="3087"/>
                    <a:pt x="49364" y="1777"/>
                  </a:cubicBezTo>
                  <a:cubicBezTo>
                    <a:pt x="49852" y="1622"/>
                    <a:pt x="50102" y="1098"/>
                    <a:pt x="49935" y="622"/>
                  </a:cubicBezTo>
                  <a:cubicBezTo>
                    <a:pt x="49812" y="243"/>
                    <a:pt x="49456" y="0"/>
                    <a:pt x="49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6200737" y="973224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4" y="0"/>
                  </a:moveTo>
                  <a:cubicBezTo>
                    <a:pt x="48977" y="0"/>
                    <a:pt x="48878" y="16"/>
                    <a:pt x="48780" y="50"/>
                  </a:cubicBezTo>
                  <a:cubicBezTo>
                    <a:pt x="44054" y="1658"/>
                    <a:pt x="42589" y="6599"/>
                    <a:pt x="41160" y="11385"/>
                  </a:cubicBezTo>
                  <a:cubicBezTo>
                    <a:pt x="40101" y="14957"/>
                    <a:pt x="39005" y="18648"/>
                    <a:pt x="36576" y="20779"/>
                  </a:cubicBezTo>
                  <a:cubicBezTo>
                    <a:pt x="35124" y="22065"/>
                    <a:pt x="33576" y="23041"/>
                    <a:pt x="32076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76"/>
                    <a:pt x="23563" y="37436"/>
                    <a:pt x="23372" y="38936"/>
                  </a:cubicBezTo>
                  <a:cubicBezTo>
                    <a:pt x="22610" y="44901"/>
                    <a:pt x="22063" y="49199"/>
                    <a:pt x="17038" y="53759"/>
                  </a:cubicBezTo>
                  <a:cubicBezTo>
                    <a:pt x="16479" y="54271"/>
                    <a:pt x="15871" y="54760"/>
                    <a:pt x="15264" y="55260"/>
                  </a:cubicBezTo>
                  <a:cubicBezTo>
                    <a:pt x="13562" y="56653"/>
                    <a:pt x="11800" y="58105"/>
                    <a:pt x="10609" y="60105"/>
                  </a:cubicBezTo>
                  <a:cubicBezTo>
                    <a:pt x="9514" y="61915"/>
                    <a:pt x="9085" y="63796"/>
                    <a:pt x="8656" y="65606"/>
                  </a:cubicBezTo>
                  <a:cubicBezTo>
                    <a:pt x="8275" y="67285"/>
                    <a:pt x="7906" y="68868"/>
                    <a:pt x="7049" y="70381"/>
                  </a:cubicBezTo>
                  <a:cubicBezTo>
                    <a:pt x="6466" y="71416"/>
                    <a:pt x="5561" y="72357"/>
                    <a:pt x="4596" y="73357"/>
                  </a:cubicBezTo>
                  <a:cubicBezTo>
                    <a:pt x="3310" y="74703"/>
                    <a:pt x="1965" y="76107"/>
                    <a:pt x="1274" y="77893"/>
                  </a:cubicBezTo>
                  <a:cubicBezTo>
                    <a:pt x="0" y="81215"/>
                    <a:pt x="393" y="85109"/>
                    <a:pt x="774" y="88883"/>
                  </a:cubicBezTo>
                  <a:cubicBezTo>
                    <a:pt x="941" y="90574"/>
                    <a:pt x="1108" y="92181"/>
                    <a:pt x="1108" y="93645"/>
                  </a:cubicBezTo>
                  <a:cubicBezTo>
                    <a:pt x="1096" y="94157"/>
                    <a:pt x="1513" y="94562"/>
                    <a:pt x="2013" y="94562"/>
                  </a:cubicBezTo>
                  <a:cubicBezTo>
                    <a:pt x="2525" y="94562"/>
                    <a:pt x="2929" y="94157"/>
                    <a:pt x="2929" y="93657"/>
                  </a:cubicBezTo>
                  <a:cubicBezTo>
                    <a:pt x="2929" y="92097"/>
                    <a:pt x="2763" y="90443"/>
                    <a:pt x="2596" y="88692"/>
                  </a:cubicBezTo>
                  <a:cubicBezTo>
                    <a:pt x="2227" y="85144"/>
                    <a:pt x="1858" y="81465"/>
                    <a:pt x="2977" y="78548"/>
                  </a:cubicBezTo>
                  <a:cubicBezTo>
                    <a:pt x="3537" y="77108"/>
                    <a:pt x="4692" y="75893"/>
                    <a:pt x="5918" y="74619"/>
                  </a:cubicBezTo>
                  <a:cubicBezTo>
                    <a:pt x="6918" y="73583"/>
                    <a:pt x="7942" y="72512"/>
                    <a:pt x="8632" y="71285"/>
                  </a:cubicBezTo>
                  <a:cubicBezTo>
                    <a:pt x="9621" y="69535"/>
                    <a:pt x="10037" y="67749"/>
                    <a:pt x="10442" y="66011"/>
                  </a:cubicBezTo>
                  <a:cubicBezTo>
                    <a:pt x="10847" y="64261"/>
                    <a:pt x="11228" y="62606"/>
                    <a:pt x="12169" y="61046"/>
                  </a:cubicBezTo>
                  <a:cubicBezTo>
                    <a:pt x="13204" y="59308"/>
                    <a:pt x="14848" y="57974"/>
                    <a:pt x="16419" y="56676"/>
                  </a:cubicBezTo>
                  <a:cubicBezTo>
                    <a:pt x="17038" y="56176"/>
                    <a:pt x="17669" y="55653"/>
                    <a:pt x="18265" y="55117"/>
                  </a:cubicBezTo>
                  <a:cubicBezTo>
                    <a:pt x="23789" y="50104"/>
                    <a:pt x="24396" y="45270"/>
                    <a:pt x="25182" y="39174"/>
                  </a:cubicBezTo>
                  <a:cubicBezTo>
                    <a:pt x="25373" y="37686"/>
                    <a:pt x="25563" y="36150"/>
                    <a:pt x="25849" y="34507"/>
                  </a:cubicBezTo>
                  <a:cubicBezTo>
                    <a:pt x="26694" y="29554"/>
                    <a:pt x="29504" y="27780"/>
                    <a:pt x="33052" y="25530"/>
                  </a:cubicBezTo>
                  <a:cubicBezTo>
                    <a:pt x="34612" y="24553"/>
                    <a:pt x="36219" y="23530"/>
                    <a:pt x="37779" y="22160"/>
                  </a:cubicBezTo>
                  <a:cubicBezTo>
                    <a:pt x="40613" y="19672"/>
                    <a:pt x="41779" y="15719"/>
                    <a:pt x="42922" y="11897"/>
                  </a:cubicBezTo>
                  <a:cubicBezTo>
                    <a:pt x="44268" y="7361"/>
                    <a:pt x="45542" y="3075"/>
                    <a:pt x="49364" y="1777"/>
                  </a:cubicBezTo>
                  <a:cubicBezTo>
                    <a:pt x="49840" y="1610"/>
                    <a:pt x="50102" y="1098"/>
                    <a:pt x="49935" y="622"/>
                  </a:cubicBezTo>
                  <a:cubicBezTo>
                    <a:pt x="49803" y="243"/>
                    <a:pt x="49452" y="0"/>
                    <a:pt x="4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6267493" y="1008265"/>
              <a:ext cx="524067" cy="989202"/>
            </a:xfrm>
            <a:custGeom>
              <a:avLst/>
              <a:gdLst/>
              <a:ahLst/>
              <a:cxnLst/>
              <a:rect l="l" t="t" r="r" b="b"/>
              <a:pathLst>
                <a:path w="50102" h="94570" extrusionOk="0">
                  <a:moveTo>
                    <a:pt x="49067" y="0"/>
                  </a:moveTo>
                  <a:cubicBezTo>
                    <a:pt x="48972" y="0"/>
                    <a:pt x="48875" y="15"/>
                    <a:pt x="48780" y="46"/>
                  </a:cubicBezTo>
                  <a:cubicBezTo>
                    <a:pt x="44053" y="1653"/>
                    <a:pt x="42589" y="6606"/>
                    <a:pt x="41160" y="11381"/>
                  </a:cubicBezTo>
                  <a:cubicBezTo>
                    <a:pt x="40100" y="14953"/>
                    <a:pt x="39005" y="18644"/>
                    <a:pt x="36576" y="20787"/>
                  </a:cubicBezTo>
                  <a:cubicBezTo>
                    <a:pt x="35124" y="22073"/>
                    <a:pt x="33576" y="23049"/>
                    <a:pt x="32088" y="23990"/>
                  </a:cubicBezTo>
                  <a:cubicBezTo>
                    <a:pt x="28456" y="26287"/>
                    <a:pt x="25039" y="28442"/>
                    <a:pt x="24051" y="34193"/>
                  </a:cubicBezTo>
                  <a:cubicBezTo>
                    <a:pt x="23765" y="35884"/>
                    <a:pt x="23563" y="37432"/>
                    <a:pt x="23372" y="38944"/>
                  </a:cubicBezTo>
                  <a:cubicBezTo>
                    <a:pt x="22610" y="44897"/>
                    <a:pt x="22062" y="49207"/>
                    <a:pt x="17038" y="53767"/>
                  </a:cubicBezTo>
                  <a:cubicBezTo>
                    <a:pt x="16478" y="54279"/>
                    <a:pt x="15871" y="54767"/>
                    <a:pt x="15264" y="55267"/>
                  </a:cubicBezTo>
                  <a:cubicBezTo>
                    <a:pt x="13561" y="56660"/>
                    <a:pt x="11811" y="58101"/>
                    <a:pt x="10609" y="60101"/>
                  </a:cubicBezTo>
                  <a:cubicBezTo>
                    <a:pt x="9513" y="61923"/>
                    <a:pt x="9085" y="63792"/>
                    <a:pt x="8656" y="65602"/>
                  </a:cubicBezTo>
                  <a:cubicBezTo>
                    <a:pt x="8275" y="67281"/>
                    <a:pt x="7906" y="68876"/>
                    <a:pt x="7049" y="70388"/>
                  </a:cubicBezTo>
                  <a:cubicBezTo>
                    <a:pt x="6465" y="71412"/>
                    <a:pt x="5560" y="72353"/>
                    <a:pt x="4608" y="73353"/>
                  </a:cubicBezTo>
                  <a:cubicBezTo>
                    <a:pt x="3310" y="74710"/>
                    <a:pt x="1965" y="76115"/>
                    <a:pt x="1274" y="77901"/>
                  </a:cubicBezTo>
                  <a:cubicBezTo>
                    <a:pt x="0" y="81211"/>
                    <a:pt x="393" y="85116"/>
                    <a:pt x="774" y="88878"/>
                  </a:cubicBezTo>
                  <a:cubicBezTo>
                    <a:pt x="941" y="90581"/>
                    <a:pt x="1107" y="92188"/>
                    <a:pt x="1107" y="93653"/>
                  </a:cubicBezTo>
                  <a:cubicBezTo>
                    <a:pt x="1107" y="94153"/>
                    <a:pt x="1512" y="94570"/>
                    <a:pt x="2012" y="94570"/>
                  </a:cubicBezTo>
                  <a:cubicBezTo>
                    <a:pt x="2524" y="94570"/>
                    <a:pt x="2929" y="94165"/>
                    <a:pt x="2929" y="93653"/>
                  </a:cubicBezTo>
                  <a:cubicBezTo>
                    <a:pt x="2929" y="92093"/>
                    <a:pt x="2762" y="90450"/>
                    <a:pt x="2596" y="88700"/>
                  </a:cubicBezTo>
                  <a:cubicBezTo>
                    <a:pt x="2239" y="85140"/>
                    <a:pt x="1858" y="81461"/>
                    <a:pt x="2989" y="78556"/>
                  </a:cubicBezTo>
                  <a:cubicBezTo>
                    <a:pt x="3536" y="77115"/>
                    <a:pt x="4703" y="75901"/>
                    <a:pt x="5918" y="74615"/>
                  </a:cubicBezTo>
                  <a:cubicBezTo>
                    <a:pt x="6918" y="73579"/>
                    <a:pt x="7942" y="72507"/>
                    <a:pt x="8632" y="71281"/>
                  </a:cubicBezTo>
                  <a:cubicBezTo>
                    <a:pt x="9620" y="69543"/>
                    <a:pt x="10037" y="67757"/>
                    <a:pt x="10442" y="66019"/>
                  </a:cubicBezTo>
                  <a:cubicBezTo>
                    <a:pt x="10847" y="64268"/>
                    <a:pt x="11228" y="62613"/>
                    <a:pt x="12168" y="61042"/>
                  </a:cubicBezTo>
                  <a:cubicBezTo>
                    <a:pt x="13204" y="59315"/>
                    <a:pt x="14847" y="57970"/>
                    <a:pt x="16431" y="56684"/>
                  </a:cubicBezTo>
                  <a:cubicBezTo>
                    <a:pt x="17038" y="56172"/>
                    <a:pt x="17681" y="55648"/>
                    <a:pt x="18264" y="55124"/>
                  </a:cubicBezTo>
                  <a:cubicBezTo>
                    <a:pt x="23789" y="50100"/>
                    <a:pt x="24408" y="45278"/>
                    <a:pt x="25182" y="39170"/>
                  </a:cubicBezTo>
                  <a:cubicBezTo>
                    <a:pt x="25372" y="37682"/>
                    <a:pt x="25575" y="36146"/>
                    <a:pt x="25849" y="34503"/>
                  </a:cubicBezTo>
                  <a:cubicBezTo>
                    <a:pt x="26694" y="29562"/>
                    <a:pt x="29504" y="27776"/>
                    <a:pt x="33064" y="25537"/>
                  </a:cubicBezTo>
                  <a:cubicBezTo>
                    <a:pt x="34612" y="24549"/>
                    <a:pt x="36219" y="23537"/>
                    <a:pt x="37791" y="22156"/>
                  </a:cubicBezTo>
                  <a:cubicBezTo>
                    <a:pt x="40612" y="19679"/>
                    <a:pt x="41779" y="15727"/>
                    <a:pt x="42922" y="11905"/>
                  </a:cubicBezTo>
                  <a:cubicBezTo>
                    <a:pt x="44268" y="7368"/>
                    <a:pt x="45542" y="3082"/>
                    <a:pt x="49364" y="1784"/>
                  </a:cubicBezTo>
                  <a:cubicBezTo>
                    <a:pt x="49840" y="1618"/>
                    <a:pt x="50102" y="1094"/>
                    <a:pt x="49935" y="618"/>
                  </a:cubicBezTo>
                  <a:cubicBezTo>
                    <a:pt x="49802" y="237"/>
                    <a:pt x="49447" y="0"/>
                    <a:pt x="490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6329385" y="1021915"/>
              <a:ext cx="558941" cy="1032841"/>
            </a:xfrm>
            <a:custGeom>
              <a:avLst/>
              <a:gdLst/>
              <a:ahLst/>
              <a:cxnLst/>
              <a:rect l="l" t="t" r="r" b="b"/>
              <a:pathLst>
                <a:path w="53436" h="98742" extrusionOk="0">
                  <a:moveTo>
                    <a:pt x="52333" y="1"/>
                  </a:moveTo>
                  <a:cubicBezTo>
                    <a:pt x="52229" y="1"/>
                    <a:pt x="52123" y="17"/>
                    <a:pt x="52019" y="51"/>
                  </a:cubicBezTo>
                  <a:cubicBezTo>
                    <a:pt x="46983" y="1730"/>
                    <a:pt x="45423" y="6897"/>
                    <a:pt x="43899" y="11886"/>
                  </a:cubicBezTo>
                  <a:cubicBezTo>
                    <a:pt x="42768" y="15612"/>
                    <a:pt x="41601" y="19470"/>
                    <a:pt x="39005" y="21708"/>
                  </a:cubicBezTo>
                  <a:cubicBezTo>
                    <a:pt x="37458" y="23042"/>
                    <a:pt x="35803" y="24066"/>
                    <a:pt x="34207" y="25054"/>
                  </a:cubicBezTo>
                  <a:cubicBezTo>
                    <a:pt x="30350" y="27447"/>
                    <a:pt x="26694" y="29697"/>
                    <a:pt x="25647" y="35710"/>
                  </a:cubicBezTo>
                  <a:cubicBezTo>
                    <a:pt x="25337" y="37460"/>
                    <a:pt x="25123" y="39091"/>
                    <a:pt x="24920" y="40663"/>
                  </a:cubicBezTo>
                  <a:cubicBezTo>
                    <a:pt x="24111" y="46878"/>
                    <a:pt x="23527" y="51379"/>
                    <a:pt x="18170" y="56141"/>
                  </a:cubicBezTo>
                  <a:cubicBezTo>
                    <a:pt x="17562" y="56677"/>
                    <a:pt x="16931" y="57189"/>
                    <a:pt x="16276" y="57701"/>
                  </a:cubicBezTo>
                  <a:cubicBezTo>
                    <a:pt x="14467" y="59165"/>
                    <a:pt x="12586" y="60665"/>
                    <a:pt x="11312" y="62761"/>
                  </a:cubicBezTo>
                  <a:cubicBezTo>
                    <a:pt x="10145" y="64654"/>
                    <a:pt x="9680" y="66607"/>
                    <a:pt x="9228" y="68500"/>
                  </a:cubicBezTo>
                  <a:cubicBezTo>
                    <a:pt x="8823" y="70262"/>
                    <a:pt x="8430" y="71917"/>
                    <a:pt x="7513" y="73488"/>
                  </a:cubicBezTo>
                  <a:cubicBezTo>
                    <a:pt x="6882" y="74572"/>
                    <a:pt x="5918" y="75548"/>
                    <a:pt x="4906" y="76596"/>
                  </a:cubicBezTo>
                  <a:cubicBezTo>
                    <a:pt x="3525" y="78013"/>
                    <a:pt x="2096" y="79477"/>
                    <a:pt x="1358" y="81335"/>
                  </a:cubicBezTo>
                  <a:cubicBezTo>
                    <a:pt x="1" y="84799"/>
                    <a:pt x="417" y="88871"/>
                    <a:pt x="822" y="92812"/>
                  </a:cubicBezTo>
                  <a:cubicBezTo>
                    <a:pt x="1001" y="94586"/>
                    <a:pt x="1179" y="96253"/>
                    <a:pt x="1167" y="97789"/>
                  </a:cubicBezTo>
                  <a:cubicBezTo>
                    <a:pt x="1167" y="98313"/>
                    <a:pt x="1608" y="98742"/>
                    <a:pt x="2144" y="98742"/>
                  </a:cubicBezTo>
                  <a:cubicBezTo>
                    <a:pt x="2680" y="98742"/>
                    <a:pt x="3120" y="98313"/>
                    <a:pt x="3120" y="97789"/>
                  </a:cubicBezTo>
                  <a:cubicBezTo>
                    <a:pt x="3120" y="96158"/>
                    <a:pt x="2941" y="94443"/>
                    <a:pt x="2763" y="92610"/>
                  </a:cubicBezTo>
                  <a:cubicBezTo>
                    <a:pt x="2382" y="88907"/>
                    <a:pt x="1977" y="85061"/>
                    <a:pt x="3180" y="82025"/>
                  </a:cubicBezTo>
                  <a:cubicBezTo>
                    <a:pt x="3775" y="80513"/>
                    <a:pt x="5001" y="79251"/>
                    <a:pt x="6311" y="77918"/>
                  </a:cubicBezTo>
                  <a:cubicBezTo>
                    <a:pt x="7371" y="76834"/>
                    <a:pt x="8466" y="75715"/>
                    <a:pt x="9204" y="74441"/>
                  </a:cubicBezTo>
                  <a:cubicBezTo>
                    <a:pt x="10264" y="72619"/>
                    <a:pt x="10704" y="70738"/>
                    <a:pt x="11133" y="68940"/>
                  </a:cubicBezTo>
                  <a:cubicBezTo>
                    <a:pt x="11562" y="67107"/>
                    <a:pt x="11978" y="65380"/>
                    <a:pt x="12978" y="63737"/>
                  </a:cubicBezTo>
                  <a:cubicBezTo>
                    <a:pt x="14086" y="61939"/>
                    <a:pt x="15824" y="60534"/>
                    <a:pt x="17515" y="59177"/>
                  </a:cubicBezTo>
                  <a:cubicBezTo>
                    <a:pt x="18170" y="58653"/>
                    <a:pt x="18848" y="58117"/>
                    <a:pt x="19479" y="57558"/>
                  </a:cubicBezTo>
                  <a:cubicBezTo>
                    <a:pt x="25361" y="52319"/>
                    <a:pt x="26028" y="47283"/>
                    <a:pt x="26849" y="40901"/>
                  </a:cubicBezTo>
                  <a:cubicBezTo>
                    <a:pt x="27052" y="39353"/>
                    <a:pt x="27266" y="37746"/>
                    <a:pt x="27564" y="36031"/>
                  </a:cubicBezTo>
                  <a:cubicBezTo>
                    <a:pt x="28468" y="30864"/>
                    <a:pt x="31469" y="29007"/>
                    <a:pt x="35255" y="26661"/>
                  </a:cubicBezTo>
                  <a:cubicBezTo>
                    <a:pt x="36910" y="25637"/>
                    <a:pt x="38624" y="24578"/>
                    <a:pt x="40291" y="23137"/>
                  </a:cubicBezTo>
                  <a:cubicBezTo>
                    <a:pt x="43304" y="20541"/>
                    <a:pt x="44554" y="16422"/>
                    <a:pt x="45768" y="12433"/>
                  </a:cubicBezTo>
                  <a:cubicBezTo>
                    <a:pt x="47209" y="7695"/>
                    <a:pt x="48566" y="3218"/>
                    <a:pt x="52650" y="1861"/>
                  </a:cubicBezTo>
                  <a:cubicBezTo>
                    <a:pt x="53162" y="1694"/>
                    <a:pt x="53436" y="1146"/>
                    <a:pt x="53257" y="646"/>
                  </a:cubicBezTo>
                  <a:cubicBezTo>
                    <a:pt x="53115" y="248"/>
                    <a:pt x="52739" y="1"/>
                    <a:pt x="52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4"/>
            <p:cNvSpPr/>
            <p:nvPr/>
          </p:nvSpPr>
          <p:spPr>
            <a:xfrm>
              <a:off x="6405607" y="1021936"/>
              <a:ext cx="574505" cy="1061460"/>
            </a:xfrm>
            <a:custGeom>
              <a:avLst/>
              <a:gdLst/>
              <a:ahLst/>
              <a:cxnLst/>
              <a:rect l="l" t="t" r="r" b="b"/>
              <a:pathLst>
                <a:path w="54924" h="101478" extrusionOk="0">
                  <a:moveTo>
                    <a:pt x="53785" y="0"/>
                  </a:moveTo>
                  <a:cubicBezTo>
                    <a:pt x="53681" y="0"/>
                    <a:pt x="53575" y="16"/>
                    <a:pt x="53471" y="49"/>
                  </a:cubicBezTo>
                  <a:cubicBezTo>
                    <a:pt x="48304" y="1775"/>
                    <a:pt x="46685" y="7085"/>
                    <a:pt x="45125" y="12217"/>
                  </a:cubicBezTo>
                  <a:cubicBezTo>
                    <a:pt x="43970" y="16051"/>
                    <a:pt x="42767" y="20016"/>
                    <a:pt x="40100" y="22302"/>
                  </a:cubicBezTo>
                  <a:cubicBezTo>
                    <a:pt x="38505" y="23683"/>
                    <a:pt x="36814" y="24730"/>
                    <a:pt x="35171" y="25742"/>
                  </a:cubicBezTo>
                  <a:cubicBezTo>
                    <a:pt x="31207" y="28207"/>
                    <a:pt x="27444" y="30529"/>
                    <a:pt x="26373" y="36696"/>
                  </a:cubicBezTo>
                  <a:cubicBezTo>
                    <a:pt x="26051" y="38506"/>
                    <a:pt x="25837" y="40173"/>
                    <a:pt x="25622" y="41792"/>
                  </a:cubicBezTo>
                  <a:cubicBezTo>
                    <a:pt x="24789" y="48186"/>
                    <a:pt x="24182" y="52793"/>
                    <a:pt x="18681" y="57699"/>
                  </a:cubicBezTo>
                  <a:cubicBezTo>
                    <a:pt x="18062" y="58246"/>
                    <a:pt x="17407" y="58770"/>
                    <a:pt x="16740" y="59306"/>
                  </a:cubicBezTo>
                  <a:cubicBezTo>
                    <a:pt x="14871" y="60806"/>
                    <a:pt x="12942" y="62354"/>
                    <a:pt x="11633" y="64497"/>
                  </a:cubicBezTo>
                  <a:cubicBezTo>
                    <a:pt x="10442" y="66450"/>
                    <a:pt x="9966" y="68462"/>
                    <a:pt x="9501" y="70403"/>
                  </a:cubicBezTo>
                  <a:cubicBezTo>
                    <a:pt x="9073" y="72201"/>
                    <a:pt x="8668" y="73903"/>
                    <a:pt x="7727" y="75534"/>
                  </a:cubicBezTo>
                  <a:cubicBezTo>
                    <a:pt x="7084" y="76630"/>
                    <a:pt x="6096" y="77642"/>
                    <a:pt x="5048" y="78725"/>
                  </a:cubicBezTo>
                  <a:cubicBezTo>
                    <a:pt x="3632" y="80178"/>
                    <a:pt x="2155" y="81678"/>
                    <a:pt x="1405" y="83595"/>
                  </a:cubicBezTo>
                  <a:cubicBezTo>
                    <a:pt x="0" y="87155"/>
                    <a:pt x="441" y="91334"/>
                    <a:pt x="857" y="95382"/>
                  </a:cubicBezTo>
                  <a:cubicBezTo>
                    <a:pt x="1036" y="97204"/>
                    <a:pt x="1215" y="98930"/>
                    <a:pt x="1215" y="100502"/>
                  </a:cubicBezTo>
                  <a:cubicBezTo>
                    <a:pt x="1215" y="101037"/>
                    <a:pt x="1667" y="101478"/>
                    <a:pt x="2215" y="101478"/>
                  </a:cubicBezTo>
                  <a:cubicBezTo>
                    <a:pt x="2774" y="101478"/>
                    <a:pt x="3215" y="101049"/>
                    <a:pt x="3215" y="100502"/>
                  </a:cubicBezTo>
                  <a:cubicBezTo>
                    <a:pt x="3227" y="98835"/>
                    <a:pt x="3036" y="97061"/>
                    <a:pt x="2846" y="95180"/>
                  </a:cubicBezTo>
                  <a:cubicBezTo>
                    <a:pt x="2453" y="91370"/>
                    <a:pt x="2048" y="87429"/>
                    <a:pt x="3274" y="84297"/>
                  </a:cubicBezTo>
                  <a:cubicBezTo>
                    <a:pt x="3882" y="82749"/>
                    <a:pt x="5156" y="81452"/>
                    <a:pt x="6501" y="80071"/>
                  </a:cubicBezTo>
                  <a:cubicBezTo>
                    <a:pt x="7585" y="78963"/>
                    <a:pt x="8704" y="77820"/>
                    <a:pt x="9466" y="76499"/>
                  </a:cubicBezTo>
                  <a:cubicBezTo>
                    <a:pt x="10561" y="74629"/>
                    <a:pt x="11014" y="72701"/>
                    <a:pt x="11454" y="70843"/>
                  </a:cubicBezTo>
                  <a:cubicBezTo>
                    <a:pt x="11895" y="68962"/>
                    <a:pt x="12311" y="67188"/>
                    <a:pt x="13347" y="65509"/>
                  </a:cubicBezTo>
                  <a:cubicBezTo>
                    <a:pt x="14490" y="63652"/>
                    <a:pt x="16276" y="62211"/>
                    <a:pt x="18014" y="60818"/>
                  </a:cubicBezTo>
                  <a:cubicBezTo>
                    <a:pt x="18681" y="60282"/>
                    <a:pt x="19384" y="59723"/>
                    <a:pt x="20027" y="59151"/>
                  </a:cubicBezTo>
                  <a:cubicBezTo>
                    <a:pt x="26075" y="53758"/>
                    <a:pt x="26754" y="48590"/>
                    <a:pt x="27611" y="42042"/>
                  </a:cubicBezTo>
                  <a:cubicBezTo>
                    <a:pt x="27813" y="40447"/>
                    <a:pt x="28039" y="38792"/>
                    <a:pt x="28337" y="37030"/>
                  </a:cubicBezTo>
                  <a:cubicBezTo>
                    <a:pt x="29278" y="31719"/>
                    <a:pt x="32350" y="29814"/>
                    <a:pt x="36243" y="27397"/>
                  </a:cubicBezTo>
                  <a:cubicBezTo>
                    <a:pt x="37945" y="26350"/>
                    <a:pt x="39708" y="25254"/>
                    <a:pt x="41422" y="23778"/>
                  </a:cubicBezTo>
                  <a:cubicBezTo>
                    <a:pt x="44518" y="21111"/>
                    <a:pt x="45804" y="16872"/>
                    <a:pt x="47054" y="12777"/>
                  </a:cubicBezTo>
                  <a:cubicBezTo>
                    <a:pt x="48530" y="7907"/>
                    <a:pt x="49923" y="3299"/>
                    <a:pt x="54114" y="1906"/>
                  </a:cubicBezTo>
                  <a:cubicBezTo>
                    <a:pt x="54638" y="1728"/>
                    <a:pt x="54924" y="1180"/>
                    <a:pt x="54745" y="668"/>
                  </a:cubicBezTo>
                  <a:cubicBezTo>
                    <a:pt x="54602" y="257"/>
                    <a:pt x="54206" y="0"/>
                    <a:pt x="53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4"/>
            <p:cNvSpPr/>
            <p:nvPr/>
          </p:nvSpPr>
          <p:spPr>
            <a:xfrm>
              <a:off x="5969467" y="626904"/>
              <a:ext cx="1253254" cy="431161"/>
            </a:xfrm>
            <a:custGeom>
              <a:avLst/>
              <a:gdLst/>
              <a:ahLst/>
              <a:cxnLst/>
              <a:rect l="l" t="t" r="r" b="b"/>
              <a:pathLst>
                <a:path w="119814" h="41220" extrusionOk="0">
                  <a:moveTo>
                    <a:pt x="79237" y="1"/>
                  </a:moveTo>
                  <a:cubicBezTo>
                    <a:pt x="64842" y="1"/>
                    <a:pt x="52198" y="7442"/>
                    <a:pt x="44994" y="18741"/>
                  </a:cubicBezTo>
                  <a:cubicBezTo>
                    <a:pt x="40291" y="15241"/>
                    <a:pt x="34410" y="13205"/>
                    <a:pt x="28028" y="13205"/>
                  </a:cubicBezTo>
                  <a:cubicBezTo>
                    <a:pt x="12550" y="13205"/>
                    <a:pt x="1" y="25123"/>
                    <a:pt x="1" y="41220"/>
                  </a:cubicBezTo>
                  <a:lnTo>
                    <a:pt x="119813" y="40577"/>
                  </a:lnTo>
                  <a:cubicBezTo>
                    <a:pt x="119813" y="18039"/>
                    <a:pt x="101644" y="1"/>
                    <a:pt x="79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4"/>
            <p:cNvSpPr/>
            <p:nvPr/>
          </p:nvSpPr>
          <p:spPr>
            <a:xfrm>
              <a:off x="6063125" y="811721"/>
              <a:ext cx="1365459" cy="1608560"/>
            </a:xfrm>
            <a:custGeom>
              <a:avLst/>
              <a:gdLst/>
              <a:ahLst/>
              <a:cxnLst/>
              <a:rect l="l" t="t" r="r" b="b"/>
              <a:pathLst>
                <a:path w="130541" h="153782" extrusionOk="0">
                  <a:moveTo>
                    <a:pt x="52566" y="0"/>
                  </a:moveTo>
                  <a:cubicBezTo>
                    <a:pt x="52566" y="0"/>
                    <a:pt x="0" y="150995"/>
                    <a:pt x="798" y="153400"/>
                  </a:cubicBezTo>
                  <a:lnTo>
                    <a:pt x="130540" y="153781"/>
                  </a:lnTo>
                  <a:lnTo>
                    <a:pt x="52566" y="0"/>
                  </a:ln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4"/>
            <p:cNvSpPr/>
            <p:nvPr/>
          </p:nvSpPr>
          <p:spPr>
            <a:xfrm>
              <a:off x="6300494" y="822558"/>
              <a:ext cx="1128090" cy="1597723"/>
            </a:xfrm>
            <a:custGeom>
              <a:avLst/>
              <a:gdLst/>
              <a:ahLst/>
              <a:cxnLst/>
              <a:rect l="l" t="t" r="r" b="b"/>
              <a:pathLst>
                <a:path w="107848" h="152746" extrusionOk="0">
                  <a:moveTo>
                    <a:pt x="30409" y="0"/>
                  </a:moveTo>
                  <a:cubicBezTo>
                    <a:pt x="27111" y="11073"/>
                    <a:pt x="35517" y="19693"/>
                    <a:pt x="39815" y="29361"/>
                  </a:cubicBezTo>
                  <a:cubicBezTo>
                    <a:pt x="40994" y="32028"/>
                    <a:pt x="42148" y="35124"/>
                    <a:pt x="41398" y="38065"/>
                  </a:cubicBezTo>
                  <a:cubicBezTo>
                    <a:pt x="40720" y="40767"/>
                    <a:pt x="38541" y="42744"/>
                    <a:pt x="36457" y="44422"/>
                  </a:cubicBezTo>
                  <a:cubicBezTo>
                    <a:pt x="31088" y="48780"/>
                    <a:pt x="19967" y="54971"/>
                    <a:pt x="23468" y="63520"/>
                  </a:cubicBezTo>
                  <a:cubicBezTo>
                    <a:pt x="24968" y="67175"/>
                    <a:pt x="28421" y="69926"/>
                    <a:pt x="31480" y="72247"/>
                  </a:cubicBezTo>
                  <a:cubicBezTo>
                    <a:pt x="34564" y="74593"/>
                    <a:pt x="37267" y="77046"/>
                    <a:pt x="39327" y="80379"/>
                  </a:cubicBezTo>
                  <a:cubicBezTo>
                    <a:pt x="43458" y="87059"/>
                    <a:pt x="45089" y="96298"/>
                    <a:pt x="41875" y="103692"/>
                  </a:cubicBezTo>
                  <a:cubicBezTo>
                    <a:pt x="39017" y="110276"/>
                    <a:pt x="32362" y="113598"/>
                    <a:pt x="26218" y="116527"/>
                  </a:cubicBezTo>
                  <a:cubicBezTo>
                    <a:pt x="19027" y="119956"/>
                    <a:pt x="11049" y="123837"/>
                    <a:pt x="6180" y="130397"/>
                  </a:cubicBezTo>
                  <a:cubicBezTo>
                    <a:pt x="1584" y="136600"/>
                    <a:pt x="0" y="145328"/>
                    <a:pt x="3286" y="152436"/>
                  </a:cubicBezTo>
                  <a:lnTo>
                    <a:pt x="107847" y="152745"/>
                  </a:lnTo>
                  <a:lnTo>
                    <a:pt x="107847" y="152745"/>
                  </a:lnTo>
                  <a:lnTo>
                    <a:pt x="30409" y="0"/>
                  </a:ln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4"/>
            <p:cNvSpPr/>
            <p:nvPr/>
          </p:nvSpPr>
          <p:spPr>
            <a:xfrm>
              <a:off x="5650897" y="1512499"/>
              <a:ext cx="1034682" cy="1200818"/>
            </a:xfrm>
            <a:custGeom>
              <a:avLst/>
              <a:gdLst/>
              <a:ahLst/>
              <a:cxnLst/>
              <a:rect l="l" t="t" r="r" b="b"/>
              <a:pathLst>
                <a:path w="98918" h="114801" extrusionOk="0">
                  <a:moveTo>
                    <a:pt x="34719" y="1"/>
                  </a:moveTo>
                  <a:cubicBezTo>
                    <a:pt x="34719" y="1"/>
                    <a:pt x="0" y="112693"/>
                    <a:pt x="608" y="114515"/>
                  </a:cubicBezTo>
                  <a:lnTo>
                    <a:pt x="98917" y="114801"/>
                  </a:lnTo>
                  <a:lnTo>
                    <a:pt x="34719" y="1"/>
                  </a:ln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5859124" y="1525459"/>
              <a:ext cx="826455" cy="1187859"/>
            </a:xfrm>
            <a:custGeom>
              <a:avLst/>
              <a:gdLst/>
              <a:ahLst/>
              <a:cxnLst/>
              <a:rect l="l" t="t" r="r" b="b"/>
              <a:pathLst>
                <a:path w="79011" h="113562" extrusionOk="0">
                  <a:moveTo>
                    <a:pt x="15514" y="0"/>
                  </a:moveTo>
                  <a:cubicBezTo>
                    <a:pt x="14240" y="3774"/>
                    <a:pt x="14264" y="8084"/>
                    <a:pt x="14586" y="11954"/>
                  </a:cubicBezTo>
                  <a:cubicBezTo>
                    <a:pt x="14967" y="16478"/>
                    <a:pt x="15788" y="20872"/>
                    <a:pt x="18658" y="24491"/>
                  </a:cubicBezTo>
                  <a:cubicBezTo>
                    <a:pt x="21968" y="28658"/>
                    <a:pt x="26421" y="31944"/>
                    <a:pt x="29230" y="36493"/>
                  </a:cubicBezTo>
                  <a:cubicBezTo>
                    <a:pt x="31945" y="40886"/>
                    <a:pt x="32993" y="46030"/>
                    <a:pt x="28873" y="49649"/>
                  </a:cubicBezTo>
                  <a:cubicBezTo>
                    <a:pt x="24492" y="53495"/>
                    <a:pt x="9788" y="52661"/>
                    <a:pt x="13359" y="61877"/>
                  </a:cubicBezTo>
                  <a:cubicBezTo>
                    <a:pt x="14455" y="64710"/>
                    <a:pt x="17098" y="66603"/>
                    <a:pt x="19705" y="68151"/>
                  </a:cubicBezTo>
                  <a:cubicBezTo>
                    <a:pt x="25218" y="71449"/>
                    <a:pt x="31171" y="75628"/>
                    <a:pt x="34052" y="81582"/>
                  </a:cubicBezTo>
                  <a:cubicBezTo>
                    <a:pt x="36934" y="87547"/>
                    <a:pt x="32433" y="93559"/>
                    <a:pt x="26432" y="94952"/>
                  </a:cubicBezTo>
                  <a:cubicBezTo>
                    <a:pt x="22289" y="95905"/>
                    <a:pt x="17967" y="95464"/>
                    <a:pt x="13776" y="96000"/>
                  </a:cubicBezTo>
                  <a:cubicBezTo>
                    <a:pt x="9287" y="96560"/>
                    <a:pt x="5037" y="98869"/>
                    <a:pt x="2429" y="102656"/>
                  </a:cubicBezTo>
                  <a:cubicBezTo>
                    <a:pt x="132" y="105977"/>
                    <a:pt x="1" y="109716"/>
                    <a:pt x="941" y="113335"/>
                  </a:cubicBezTo>
                  <a:lnTo>
                    <a:pt x="79010" y="113562"/>
                  </a:lnTo>
                  <a:lnTo>
                    <a:pt x="15514" y="0"/>
                  </a:ln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5609674" y="516069"/>
              <a:ext cx="2737131" cy="2251672"/>
            </a:xfrm>
            <a:custGeom>
              <a:avLst/>
              <a:gdLst/>
              <a:ahLst/>
              <a:cxnLst/>
              <a:rect l="l" t="t" r="r" b="b"/>
              <a:pathLst>
                <a:path w="261676" h="215265" extrusionOk="0">
                  <a:moveTo>
                    <a:pt x="233732" y="215265"/>
                  </a:moveTo>
                  <a:lnTo>
                    <a:pt x="3834" y="215265"/>
                  </a:lnTo>
                  <a:cubicBezTo>
                    <a:pt x="3858" y="203704"/>
                    <a:pt x="0" y="186213"/>
                    <a:pt x="7263" y="176819"/>
                  </a:cubicBezTo>
                  <a:cubicBezTo>
                    <a:pt x="15443" y="166235"/>
                    <a:pt x="29957" y="171224"/>
                    <a:pt x="39124" y="176998"/>
                  </a:cubicBezTo>
                  <a:cubicBezTo>
                    <a:pt x="45923" y="181284"/>
                    <a:pt x="55579" y="185463"/>
                    <a:pt x="63413" y="181844"/>
                  </a:cubicBezTo>
                  <a:cubicBezTo>
                    <a:pt x="72188" y="177796"/>
                    <a:pt x="75700" y="170473"/>
                    <a:pt x="76105" y="161675"/>
                  </a:cubicBezTo>
                  <a:cubicBezTo>
                    <a:pt x="76653" y="149649"/>
                    <a:pt x="75986" y="136291"/>
                    <a:pt x="81403" y="125194"/>
                  </a:cubicBezTo>
                  <a:cubicBezTo>
                    <a:pt x="88297" y="111085"/>
                    <a:pt x="99501" y="114645"/>
                    <a:pt x="111812" y="110049"/>
                  </a:cubicBezTo>
                  <a:cubicBezTo>
                    <a:pt x="120432" y="106847"/>
                    <a:pt x="119825" y="97310"/>
                    <a:pt x="121801" y="89630"/>
                  </a:cubicBezTo>
                  <a:cubicBezTo>
                    <a:pt x="126933" y="69771"/>
                    <a:pt x="120325" y="51006"/>
                    <a:pt x="129528" y="32230"/>
                  </a:cubicBezTo>
                  <a:cubicBezTo>
                    <a:pt x="144911" y="881"/>
                    <a:pt x="188667" y="0"/>
                    <a:pt x="205062" y="22312"/>
                  </a:cubicBezTo>
                  <a:cubicBezTo>
                    <a:pt x="220278" y="43017"/>
                    <a:pt x="219159" y="70687"/>
                    <a:pt x="217670" y="95059"/>
                  </a:cubicBezTo>
                  <a:cubicBezTo>
                    <a:pt x="216825" y="108978"/>
                    <a:pt x="214158" y="122777"/>
                    <a:pt x="215432" y="136779"/>
                  </a:cubicBezTo>
                  <a:cubicBezTo>
                    <a:pt x="216004" y="143137"/>
                    <a:pt x="217135" y="150388"/>
                    <a:pt x="221195" y="155579"/>
                  </a:cubicBezTo>
                  <a:cubicBezTo>
                    <a:pt x="226683" y="162580"/>
                    <a:pt x="238721" y="163234"/>
                    <a:pt x="245864" y="168676"/>
                  </a:cubicBezTo>
                  <a:cubicBezTo>
                    <a:pt x="261676" y="180737"/>
                    <a:pt x="259473" y="197643"/>
                    <a:pt x="259473" y="215265"/>
                  </a:cubicBezTo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7369663" y="818322"/>
              <a:ext cx="377491" cy="475627"/>
            </a:xfrm>
            <a:custGeom>
              <a:avLst/>
              <a:gdLst/>
              <a:ahLst/>
              <a:cxnLst/>
              <a:rect l="l" t="t" r="r" b="b"/>
              <a:pathLst>
                <a:path w="36089" h="45471" extrusionOk="0">
                  <a:moveTo>
                    <a:pt x="10883" y="1"/>
                  </a:moveTo>
                  <a:lnTo>
                    <a:pt x="6847" y="39077"/>
                  </a:lnTo>
                  <a:lnTo>
                    <a:pt x="5025" y="15324"/>
                  </a:lnTo>
                  <a:lnTo>
                    <a:pt x="1" y="45470"/>
                  </a:lnTo>
                  <a:lnTo>
                    <a:pt x="35636" y="44554"/>
                  </a:lnTo>
                  <a:cubicBezTo>
                    <a:pt x="35636" y="43184"/>
                    <a:pt x="36088" y="5730"/>
                    <a:pt x="36088" y="5727"/>
                  </a:cubicBezTo>
                  <a:lnTo>
                    <a:pt x="36088" y="5727"/>
                  </a:lnTo>
                  <a:lnTo>
                    <a:pt x="29695" y="33588"/>
                  </a:lnTo>
                  <a:lnTo>
                    <a:pt x="27861" y="16229"/>
                  </a:lnTo>
                  <a:lnTo>
                    <a:pt x="24206" y="37243"/>
                  </a:lnTo>
                  <a:lnTo>
                    <a:pt x="20551" y="2989"/>
                  </a:lnTo>
                  <a:lnTo>
                    <a:pt x="17360" y="36791"/>
                  </a:lnTo>
                  <a:lnTo>
                    <a:pt x="12788" y="19884"/>
                  </a:lnTo>
                  <a:lnTo>
                    <a:pt x="10966" y="31766"/>
                  </a:lnTo>
                  <a:lnTo>
                    <a:pt x="10883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7548006" y="1200258"/>
              <a:ext cx="464100" cy="1599742"/>
            </a:xfrm>
            <a:custGeom>
              <a:avLst/>
              <a:gdLst/>
              <a:ahLst/>
              <a:cxnLst/>
              <a:rect l="l" t="t" r="r" b="b"/>
              <a:pathLst>
                <a:path w="44369" h="152939" extrusionOk="0">
                  <a:moveTo>
                    <a:pt x="6201" y="0"/>
                  </a:moveTo>
                  <a:cubicBezTo>
                    <a:pt x="4031" y="0"/>
                    <a:pt x="1887" y="696"/>
                    <a:pt x="0" y="2325"/>
                  </a:cubicBezTo>
                  <a:cubicBezTo>
                    <a:pt x="2596" y="6635"/>
                    <a:pt x="1512" y="12993"/>
                    <a:pt x="2191" y="17636"/>
                  </a:cubicBezTo>
                  <a:cubicBezTo>
                    <a:pt x="4298" y="32174"/>
                    <a:pt x="5001" y="46354"/>
                    <a:pt x="5858" y="60998"/>
                  </a:cubicBezTo>
                  <a:cubicBezTo>
                    <a:pt x="6715" y="75393"/>
                    <a:pt x="5346" y="89764"/>
                    <a:pt x="5215" y="104182"/>
                  </a:cubicBezTo>
                  <a:cubicBezTo>
                    <a:pt x="5096" y="118422"/>
                    <a:pt x="4215" y="133769"/>
                    <a:pt x="631" y="147473"/>
                  </a:cubicBezTo>
                  <a:cubicBezTo>
                    <a:pt x="7632" y="149045"/>
                    <a:pt x="15228" y="148640"/>
                    <a:pt x="22360" y="149962"/>
                  </a:cubicBezTo>
                  <a:cubicBezTo>
                    <a:pt x="28635" y="151129"/>
                    <a:pt x="37576" y="150664"/>
                    <a:pt x="43291" y="152938"/>
                  </a:cubicBezTo>
                  <a:cubicBezTo>
                    <a:pt x="44369" y="146407"/>
                    <a:pt x="42371" y="144481"/>
                    <a:pt x="39064" y="144481"/>
                  </a:cubicBezTo>
                  <a:cubicBezTo>
                    <a:pt x="34313" y="144481"/>
                    <a:pt x="26861" y="148456"/>
                    <a:pt x="21950" y="148456"/>
                  </a:cubicBezTo>
                  <a:cubicBezTo>
                    <a:pt x="19288" y="148456"/>
                    <a:pt x="17373" y="147289"/>
                    <a:pt x="17038" y="143687"/>
                  </a:cubicBezTo>
                  <a:cubicBezTo>
                    <a:pt x="16133" y="133853"/>
                    <a:pt x="29766" y="131686"/>
                    <a:pt x="20812" y="120601"/>
                  </a:cubicBezTo>
                  <a:cubicBezTo>
                    <a:pt x="17812" y="116874"/>
                    <a:pt x="14335" y="116005"/>
                    <a:pt x="14669" y="110481"/>
                  </a:cubicBezTo>
                  <a:cubicBezTo>
                    <a:pt x="15074" y="103932"/>
                    <a:pt x="20122" y="104444"/>
                    <a:pt x="23206" y="100015"/>
                  </a:cubicBezTo>
                  <a:cubicBezTo>
                    <a:pt x="27778" y="93443"/>
                    <a:pt x="22622" y="88823"/>
                    <a:pt x="18991" y="83620"/>
                  </a:cubicBezTo>
                  <a:cubicBezTo>
                    <a:pt x="13907" y="76322"/>
                    <a:pt x="16252" y="72559"/>
                    <a:pt x="21384" y="66618"/>
                  </a:cubicBezTo>
                  <a:cubicBezTo>
                    <a:pt x="25765" y="61546"/>
                    <a:pt x="28230" y="57081"/>
                    <a:pt x="25670" y="50414"/>
                  </a:cubicBezTo>
                  <a:cubicBezTo>
                    <a:pt x="22598" y="42401"/>
                    <a:pt x="13835" y="39401"/>
                    <a:pt x="15538" y="29780"/>
                  </a:cubicBezTo>
                  <a:cubicBezTo>
                    <a:pt x="16681" y="23280"/>
                    <a:pt x="21229" y="19100"/>
                    <a:pt x="20169" y="12159"/>
                  </a:cubicBezTo>
                  <a:cubicBezTo>
                    <a:pt x="19253" y="6083"/>
                    <a:pt x="12613" y="0"/>
                    <a:pt x="6201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7459703" y="1174579"/>
              <a:ext cx="500260" cy="1601510"/>
            </a:xfrm>
            <a:custGeom>
              <a:avLst/>
              <a:gdLst/>
              <a:ahLst/>
              <a:cxnLst/>
              <a:rect l="l" t="t" r="r" b="b"/>
              <a:pathLst>
                <a:path w="47826" h="153108" extrusionOk="0">
                  <a:moveTo>
                    <a:pt x="6564" y="0"/>
                  </a:moveTo>
                  <a:cubicBezTo>
                    <a:pt x="4265" y="0"/>
                    <a:pt x="1997" y="690"/>
                    <a:pt x="1" y="2303"/>
                  </a:cubicBezTo>
                  <a:cubicBezTo>
                    <a:pt x="2787" y="6625"/>
                    <a:pt x="1668" y="12971"/>
                    <a:pt x="2394" y="17626"/>
                  </a:cubicBezTo>
                  <a:cubicBezTo>
                    <a:pt x="4704" y="32176"/>
                    <a:pt x="5490" y="46356"/>
                    <a:pt x="6466" y="61013"/>
                  </a:cubicBezTo>
                  <a:cubicBezTo>
                    <a:pt x="7430" y="75419"/>
                    <a:pt x="6025" y="89790"/>
                    <a:pt x="5942" y="104208"/>
                  </a:cubicBezTo>
                  <a:cubicBezTo>
                    <a:pt x="5859" y="118448"/>
                    <a:pt x="4978" y="133784"/>
                    <a:pt x="1215" y="147476"/>
                  </a:cubicBezTo>
                  <a:cubicBezTo>
                    <a:pt x="8680" y="149083"/>
                    <a:pt x="16777" y="148702"/>
                    <a:pt x="24385" y="150059"/>
                  </a:cubicBezTo>
                  <a:cubicBezTo>
                    <a:pt x="31076" y="151250"/>
                    <a:pt x="40601" y="150809"/>
                    <a:pt x="46697" y="153107"/>
                  </a:cubicBezTo>
                  <a:cubicBezTo>
                    <a:pt x="47826" y="146560"/>
                    <a:pt x="45675" y="144636"/>
                    <a:pt x="42133" y="144636"/>
                  </a:cubicBezTo>
                  <a:cubicBezTo>
                    <a:pt x="37082" y="144636"/>
                    <a:pt x="29203" y="148551"/>
                    <a:pt x="23980" y="148551"/>
                  </a:cubicBezTo>
                  <a:cubicBezTo>
                    <a:pt x="21125" y="148551"/>
                    <a:pt x="19064" y="147381"/>
                    <a:pt x="18694" y="143761"/>
                  </a:cubicBezTo>
                  <a:cubicBezTo>
                    <a:pt x="17682" y="133915"/>
                    <a:pt x="32207" y="131807"/>
                    <a:pt x="22635" y="120675"/>
                  </a:cubicBezTo>
                  <a:cubicBezTo>
                    <a:pt x="19408" y="116936"/>
                    <a:pt x="15705" y="116055"/>
                    <a:pt x="16038" y="110531"/>
                  </a:cubicBezTo>
                  <a:cubicBezTo>
                    <a:pt x="16443" y="103994"/>
                    <a:pt x="21825" y="104518"/>
                    <a:pt x="25099" y="100101"/>
                  </a:cubicBezTo>
                  <a:cubicBezTo>
                    <a:pt x="29957" y="93552"/>
                    <a:pt x="24432" y="88909"/>
                    <a:pt x="20539" y="83682"/>
                  </a:cubicBezTo>
                  <a:cubicBezTo>
                    <a:pt x="15098" y="76372"/>
                    <a:pt x="17586" y="72609"/>
                    <a:pt x="23027" y="66692"/>
                  </a:cubicBezTo>
                  <a:cubicBezTo>
                    <a:pt x="27695" y="61632"/>
                    <a:pt x="30290" y="57179"/>
                    <a:pt x="27540" y="50500"/>
                  </a:cubicBezTo>
                  <a:cubicBezTo>
                    <a:pt x="24242" y="42463"/>
                    <a:pt x="14884" y="39439"/>
                    <a:pt x="16669" y="29818"/>
                  </a:cubicBezTo>
                  <a:cubicBezTo>
                    <a:pt x="17860" y="23318"/>
                    <a:pt x="22682" y="19162"/>
                    <a:pt x="21539" y="12221"/>
                  </a:cubicBezTo>
                  <a:cubicBezTo>
                    <a:pt x="20532" y="6124"/>
                    <a:pt x="13412" y="0"/>
                    <a:pt x="6564" y="0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7376012" y="1104727"/>
              <a:ext cx="464027" cy="1599752"/>
            </a:xfrm>
            <a:custGeom>
              <a:avLst/>
              <a:gdLst/>
              <a:ahLst/>
              <a:cxnLst/>
              <a:rect l="l" t="t" r="r" b="b"/>
              <a:pathLst>
                <a:path w="44362" h="152940" extrusionOk="0">
                  <a:moveTo>
                    <a:pt x="6199" y="1"/>
                  </a:moveTo>
                  <a:cubicBezTo>
                    <a:pt x="4031" y="1"/>
                    <a:pt x="1888" y="697"/>
                    <a:pt x="1" y="2326"/>
                  </a:cubicBezTo>
                  <a:cubicBezTo>
                    <a:pt x="2596" y="6636"/>
                    <a:pt x="1513" y="12982"/>
                    <a:pt x="2191" y="17637"/>
                  </a:cubicBezTo>
                  <a:cubicBezTo>
                    <a:pt x="4299" y="32174"/>
                    <a:pt x="4989" y="46355"/>
                    <a:pt x="5859" y="60988"/>
                  </a:cubicBezTo>
                  <a:cubicBezTo>
                    <a:pt x="6704" y="75394"/>
                    <a:pt x="5335" y="89765"/>
                    <a:pt x="5216" y="104183"/>
                  </a:cubicBezTo>
                  <a:cubicBezTo>
                    <a:pt x="5085" y="118423"/>
                    <a:pt x="4204" y="133758"/>
                    <a:pt x="620" y="147462"/>
                  </a:cubicBezTo>
                  <a:cubicBezTo>
                    <a:pt x="7621" y="149046"/>
                    <a:pt x="15229" y="148641"/>
                    <a:pt x="22361" y="149963"/>
                  </a:cubicBezTo>
                  <a:cubicBezTo>
                    <a:pt x="28635" y="151130"/>
                    <a:pt x="37577" y="150665"/>
                    <a:pt x="43280" y="152939"/>
                  </a:cubicBezTo>
                  <a:cubicBezTo>
                    <a:pt x="44361" y="146408"/>
                    <a:pt x="42366" y="144482"/>
                    <a:pt x="39061" y="144482"/>
                  </a:cubicBezTo>
                  <a:cubicBezTo>
                    <a:pt x="34312" y="144482"/>
                    <a:pt x="26861" y="148457"/>
                    <a:pt x="21950" y="148457"/>
                  </a:cubicBezTo>
                  <a:cubicBezTo>
                    <a:pt x="19289" y="148457"/>
                    <a:pt x="17373" y="147290"/>
                    <a:pt x="17039" y="143688"/>
                  </a:cubicBezTo>
                  <a:cubicBezTo>
                    <a:pt x="16134" y="133854"/>
                    <a:pt x="29766" y="131687"/>
                    <a:pt x="20813" y="120602"/>
                  </a:cubicBezTo>
                  <a:cubicBezTo>
                    <a:pt x="17801" y="116863"/>
                    <a:pt x="14336" y="115994"/>
                    <a:pt x="14669" y="110470"/>
                  </a:cubicBezTo>
                  <a:cubicBezTo>
                    <a:pt x="15074" y="103933"/>
                    <a:pt x="20122" y="104445"/>
                    <a:pt x="23206" y="100016"/>
                  </a:cubicBezTo>
                  <a:cubicBezTo>
                    <a:pt x="27778" y="93444"/>
                    <a:pt x="22623" y="88824"/>
                    <a:pt x="18979" y="83609"/>
                  </a:cubicBezTo>
                  <a:cubicBezTo>
                    <a:pt x="13895" y="76323"/>
                    <a:pt x="16253" y="72560"/>
                    <a:pt x="21384" y="66619"/>
                  </a:cubicBezTo>
                  <a:cubicBezTo>
                    <a:pt x="25766" y="61535"/>
                    <a:pt x="28219" y="57082"/>
                    <a:pt x="25671" y="50415"/>
                  </a:cubicBezTo>
                  <a:cubicBezTo>
                    <a:pt x="22599" y="42390"/>
                    <a:pt x="13836" y="39402"/>
                    <a:pt x="15526" y="29769"/>
                  </a:cubicBezTo>
                  <a:cubicBezTo>
                    <a:pt x="16681" y="23269"/>
                    <a:pt x="21218" y="19101"/>
                    <a:pt x="20170" y="12160"/>
                  </a:cubicBezTo>
                  <a:cubicBezTo>
                    <a:pt x="19245" y="6084"/>
                    <a:pt x="12609" y="1"/>
                    <a:pt x="6199" y="1"/>
                  </a:cubicBezTo>
                  <a:close/>
                </a:path>
              </a:pathLst>
            </a:custGeom>
            <a:solidFill>
              <a:srgbClr val="FFD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4"/>
            <p:cNvSpPr/>
            <p:nvPr/>
          </p:nvSpPr>
          <p:spPr>
            <a:xfrm>
              <a:off x="6962790" y="250992"/>
              <a:ext cx="255820" cy="556451"/>
            </a:xfrm>
            <a:custGeom>
              <a:avLst/>
              <a:gdLst/>
              <a:ahLst/>
              <a:cxnLst/>
              <a:rect l="l" t="t" r="r" b="b"/>
              <a:pathLst>
                <a:path w="24457" h="53198" extrusionOk="0">
                  <a:moveTo>
                    <a:pt x="10664" y="1"/>
                  </a:moveTo>
                  <a:cubicBezTo>
                    <a:pt x="7865" y="1"/>
                    <a:pt x="5413" y="1400"/>
                    <a:pt x="4573" y="5030"/>
                  </a:cubicBezTo>
                  <a:cubicBezTo>
                    <a:pt x="3073" y="11519"/>
                    <a:pt x="9359" y="14103"/>
                    <a:pt x="11216" y="19413"/>
                  </a:cubicBezTo>
                  <a:cubicBezTo>
                    <a:pt x="14753" y="29485"/>
                    <a:pt x="1" y="32605"/>
                    <a:pt x="1965" y="43618"/>
                  </a:cubicBezTo>
                  <a:cubicBezTo>
                    <a:pt x="2910" y="48897"/>
                    <a:pt x="9192" y="53198"/>
                    <a:pt x="14240" y="53198"/>
                  </a:cubicBezTo>
                  <a:cubicBezTo>
                    <a:pt x="16889" y="53198"/>
                    <a:pt x="19197" y="52014"/>
                    <a:pt x="20218" y="49166"/>
                  </a:cubicBezTo>
                  <a:cubicBezTo>
                    <a:pt x="22742" y="42070"/>
                    <a:pt x="19682" y="32248"/>
                    <a:pt x="21754" y="24413"/>
                  </a:cubicBezTo>
                  <a:cubicBezTo>
                    <a:pt x="23361" y="18341"/>
                    <a:pt x="24456" y="10650"/>
                    <a:pt x="20491" y="5173"/>
                  </a:cubicBezTo>
                  <a:cubicBezTo>
                    <a:pt x="19956" y="4435"/>
                    <a:pt x="19289" y="3744"/>
                    <a:pt x="18527" y="3101"/>
                  </a:cubicBezTo>
                  <a:cubicBezTo>
                    <a:pt x="16323" y="1275"/>
                    <a:pt x="13335" y="1"/>
                    <a:pt x="10664" y="1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4"/>
            <p:cNvSpPr/>
            <p:nvPr/>
          </p:nvSpPr>
          <p:spPr>
            <a:xfrm>
              <a:off x="7226319" y="544092"/>
              <a:ext cx="174494" cy="393945"/>
            </a:xfrm>
            <a:custGeom>
              <a:avLst/>
              <a:gdLst/>
              <a:ahLst/>
              <a:cxnLst/>
              <a:rect l="l" t="t" r="r" b="b"/>
              <a:pathLst>
                <a:path w="16682" h="37662" extrusionOk="0">
                  <a:moveTo>
                    <a:pt x="7264" y="0"/>
                  </a:moveTo>
                  <a:cubicBezTo>
                    <a:pt x="5357" y="0"/>
                    <a:pt x="3686" y="991"/>
                    <a:pt x="3108" y="3560"/>
                  </a:cubicBezTo>
                  <a:cubicBezTo>
                    <a:pt x="2084" y="8156"/>
                    <a:pt x="6382" y="9977"/>
                    <a:pt x="7644" y="13740"/>
                  </a:cubicBezTo>
                  <a:cubicBezTo>
                    <a:pt x="10061" y="20872"/>
                    <a:pt x="0" y="23074"/>
                    <a:pt x="1334" y="30873"/>
                  </a:cubicBezTo>
                  <a:cubicBezTo>
                    <a:pt x="1982" y="34613"/>
                    <a:pt x="6266" y="37662"/>
                    <a:pt x="9709" y="37662"/>
                  </a:cubicBezTo>
                  <a:cubicBezTo>
                    <a:pt x="11516" y="37662"/>
                    <a:pt x="13091" y="36822"/>
                    <a:pt x="13788" y="34802"/>
                  </a:cubicBezTo>
                  <a:cubicBezTo>
                    <a:pt x="15514" y="29777"/>
                    <a:pt x="13431" y="22824"/>
                    <a:pt x="14836" y="17276"/>
                  </a:cubicBezTo>
                  <a:cubicBezTo>
                    <a:pt x="15931" y="12990"/>
                    <a:pt x="16681" y="7537"/>
                    <a:pt x="13978" y="3655"/>
                  </a:cubicBezTo>
                  <a:cubicBezTo>
                    <a:pt x="13609" y="3143"/>
                    <a:pt x="13157" y="2643"/>
                    <a:pt x="12633" y="2203"/>
                  </a:cubicBezTo>
                  <a:cubicBezTo>
                    <a:pt x="11126" y="905"/>
                    <a:pt x="9087" y="0"/>
                    <a:pt x="7264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7102400" y="407097"/>
              <a:ext cx="11224" cy="672149"/>
            </a:xfrm>
            <a:custGeom>
              <a:avLst/>
              <a:gdLst/>
              <a:ahLst/>
              <a:cxnLst/>
              <a:rect l="l" t="t" r="r" b="b"/>
              <a:pathLst>
                <a:path w="1073" h="64259" extrusionOk="0">
                  <a:moveTo>
                    <a:pt x="536" y="0"/>
                  </a:moveTo>
                  <a:cubicBezTo>
                    <a:pt x="239" y="0"/>
                    <a:pt x="1" y="429"/>
                    <a:pt x="1" y="953"/>
                  </a:cubicBezTo>
                  <a:lnTo>
                    <a:pt x="1" y="63306"/>
                  </a:lnTo>
                  <a:cubicBezTo>
                    <a:pt x="1" y="63829"/>
                    <a:pt x="239" y="64258"/>
                    <a:pt x="536" y="64258"/>
                  </a:cubicBezTo>
                  <a:cubicBezTo>
                    <a:pt x="822" y="64258"/>
                    <a:pt x="1072" y="63829"/>
                    <a:pt x="1072" y="63306"/>
                  </a:cubicBezTo>
                  <a:lnTo>
                    <a:pt x="1072" y="953"/>
                  </a:lnTo>
                  <a:cubicBezTo>
                    <a:pt x="1072" y="429"/>
                    <a:pt x="822" y="0"/>
                    <a:pt x="536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7334915" y="658409"/>
              <a:ext cx="10973" cy="369897"/>
            </a:xfrm>
            <a:custGeom>
              <a:avLst/>
              <a:gdLst/>
              <a:ahLst/>
              <a:cxnLst/>
              <a:rect l="l" t="t" r="r" b="b"/>
              <a:pathLst>
                <a:path w="1049" h="35363" extrusionOk="0">
                  <a:moveTo>
                    <a:pt x="525" y="1"/>
                  </a:moveTo>
                  <a:cubicBezTo>
                    <a:pt x="239" y="1"/>
                    <a:pt x="1" y="239"/>
                    <a:pt x="1" y="525"/>
                  </a:cubicBezTo>
                  <a:lnTo>
                    <a:pt x="1" y="34839"/>
                  </a:lnTo>
                  <a:cubicBezTo>
                    <a:pt x="1" y="35124"/>
                    <a:pt x="239" y="35362"/>
                    <a:pt x="525" y="35362"/>
                  </a:cubicBezTo>
                  <a:cubicBezTo>
                    <a:pt x="810" y="35362"/>
                    <a:pt x="1048" y="35124"/>
                    <a:pt x="1048" y="34839"/>
                  </a:cubicBezTo>
                  <a:lnTo>
                    <a:pt x="1048" y="525"/>
                  </a:lnTo>
                  <a:cubicBezTo>
                    <a:pt x="1048" y="239"/>
                    <a:pt x="810" y="1"/>
                    <a:pt x="525" y="1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4"/>
            <p:cNvSpPr/>
            <p:nvPr/>
          </p:nvSpPr>
          <p:spPr>
            <a:xfrm>
              <a:off x="6681458" y="2194973"/>
              <a:ext cx="377616" cy="475501"/>
            </a:xfrm>
            <a:custGeom>
              <a:avLst/>
              <a:gdLst/>
              <a:ahLst/>
              <a:cxnLst/>
              <a:rect l="l" t="t" r="r" b="b"/>
              <a:pathLst>
                <a:path w="36101" h="45459" extrusionOk="0">
                  <a:moveTo>
                    <a:pt x="25218" y="1"/>
                  </a:moveTo>
                  <a:lnTo>
                    <a:pt x="25135" y="31755"/>
                  </a:lnTo>
                  <a:lnTo>
                    <a:pt x="23301" y="19884"/>
                  </a:lnTo>
                  <a:lnTo>
                    <a:pt x="18741" y="36779"/>
                  </a:lnTo>
                  <a:lnTo>
                    <a:pt x="15538" y="2977"/>
                  </a:lnTo>
                  <a:lnTo>
                    <a:pt x="11883" y="37244"/>
                  </a:lnTo>
                  <a:lnTo>
                    <a:pt x="8228" y="16229"/>
                  </a:lnTo>
                  <a:lnTo>
                    <a:pt x="6406" y="33588"/>
                  </a:lnTo>
                  <a:lnTo>
                    <a:pt x="1" y="5716"/>
                  </a:lnTo>
                  <a:lnTo>
                    <a:pt x="1" y="5716"/>
                  </a:lnTo>
                  <a:cubicBezTo>
                    <a:pt x="1" y="5718"/>
                    <a:pt x="465" y="43185"/>
                    <a:pt x="465" y="44554"/>
                  </a:cubicBezTo>
                  <a:lnTo>
                    <a:pt x="36100" y="45459"/>
                  </a:lnTo>
                  <a:lnTo>
                    <a:pt x="31076" y="15312"/>
                  </a:lnTo>
                  <a:lnTo>
                    <a:pt x="29242" y="39065"/>
                  </a:lnTo>
                  <a:lnTo>
                    <a:pt x="25218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4"/>
            <p:cNvSpPr/>
            <p:nvPr/>
          </p:nvSpPr>
          <p:spPr>
            <a:xfrm>
              <a:off x="7842664" y="2171061"/>
              <a:ext cx="377616" cy="523324"/>
            </a:xfrm>
            <a:custGeom>
              <a:avLst/>
              <a:gdLst/>
              <a:ahLst/>
              <a:cxnLst/>
              <a:rect l="l" t="t" r="r" b="b"/>
              <a:pathLst>
                <a:path w="36101" h="50031" extrusionOk="0">
                  <a:moveTo>
                    <a:pt x="25218" y="1"/>
                  </a:moveTo>
                  <a:lnTo>
                    <a:pt x="25135" y="34958"/>
                  </a:lnTo>
                  <a:lnTo>
                    <a:pt x="23301" y="21885"/>
                  </a:lnTo>
                  <a:lnTo>
                    <a:pt x="18741" y="40482"/>
                  </a:lnTo>
                  <a:lnTo>
                    <a:pt x="15538" y="3275"/>
                  </a:lnTo>
                  <a:lnTo>
                    <a:pt x="11883" y="40982"/>
                  </a:lnTo>
                  <a:lnTo>
                    <a:pt x="8228" y="17860"/>
                  </a:lnTo>
                  <a:lnTo>
                    <a:pt x="6406" y="36958"/>
                  </a:lnTo>
                  <a:lnTo>
                    <a:pt x="0" y="6299"/>
                  </a:lnTo>
                  <a:lnTo>
                    <a:pt x="0" y="6299"/>
                  </a:lnTo>
                  <a:cubicBezTo>
                    <a:pt x="0" y="6302"/>
                    <a:pt x="465" y="47519"/>
                    <a:pt x="465" y="49031"/>
                  </a:cubicBezTo>
                  <a:lnTo>
                    <a:pt x="36100" y="50031"/>
                  </a:lnTo>
                  <a:lnTo>
                    <a:pt x="31076" y="16848"/>
                  </a:lnTo>
                  <a:lnTo>
                    <a:pt x="29242" y="42994"/>
                  </a:lnTo>
                  <a:lnTo>
                    <a:pt x="25218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4"/>
            <p:cNvSpPr/>
            <p:nvPr/>
          </p:nvSpPr>
          <p:spPr>
            <a:xfrm>
              <a:off x="7046229" y="977355"/>
              <a:ext cx="446119" cy="1643810"/>
            </a:xfrm>
            <a:custGeom>
              <a:avLst/>
              <a:gdLst/>
              <a:ahLst/>
              <a:cxnLst/>
              <a:rect l="l" t="t" r="r" b="b"/>
              <a:pathLst>
                <a:path w="42650" h="157152" extrusionOk="0">
                  <a:moveTo>
                    <a:pt x="21325" y="1"/>
                  </a:moveTo>
                  <a:cubicBezTo>
                    <a:pt x="9597" y="1"/>
                    <a:pt x="1" y="9585"/>
                    <a:pt x="1" y="21313"/>
                  </a:cubicBezTo>
                  <a:lnTo>
                    <a:pt x="1" y="135827"/>
                  </a:lnTo>
                  <a:cubicBezTo>
                    <a:pt x="1" y="147555"/>
                    <a:pt x="9597" y="157151"/>
                    <a:pt x="21325" y="157151"/>
                  </a:cubicBezTo>
                  <a:cubicBezTo>
                    <a:pt x="33053" y="157151"/>
                    <a:pt x="42649" y="147555"/>
                    <a:pt x="42649" y="135827"/>
                  </a:cubicBezTo>
                  <a:lnTo>
                    <a:pt x="42649" y="21313"/>
                  </a:lnTo>
                  <a:cubicBezTo>
                    <a:pt x="42649" y="9585"/>
                    <a:pt x="33053" y="1"/>
                    <a:pt x="21325" y="1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4"/>
            <p:cNvSpPr/>
            <p:nvPr/>
          </p:nvSpPr>
          <p:spPr>
            <a:xfrm>
              <a:off x="6500960" y="2341967"/>
              <a:ext cx="1652942" cy="387543"/>
            </a:xfrm>
            <a:custGeom>
              <a:avLst/>
              <a:gdLst/>
              <a:ahLst/>
              <a:cxnLst/>
              <a:rect l="l" t="t" r="r" b="b"/>
              <a:pathLst>
                <a:path w="158025" h="37050" extrusionOk="0">
                  <a:moveTo>
                    <a:pt x="74213" y="1"/>
                  </a:moveTo>
                  <a:cubicBezTo>
                    <a:pt x="66865" y="1"/>
                    <a:pt x="59611" y="2589"/>
                    <a:pt x="54083" y="7939"/>
                  </a:cubicBezTo>
                  <a:cubicBezTo>
                    <a:pt x="44944" y="16776"/>
                    <a:pt x="41253" y="29933"/>
                    <a:pt x="27074" y="29933"/>
                  </a:cubicBezTo>
                  <a:cubicBezTo>
                    <a:pt x="26125" y="29933"/>
                    <a:pt x="25128" y="29874"/>
                    <a:pt x="24079" y="29751"/>
                  </a:cubicBezTo>
                  <a:cubicBezTo>
                    <a:pt x="21838" y="29489"/>
                    <a:pt x="15115" y="27767"/>
                    <a:pt x="9747" y="27767"/>
                  </a:cubicBezTo>
                  <a:cubicBezTo>
                    <a:pt x="4133" y="27767"/>
                    <a:pt x="0" y="29649"/>
                    <a:pt x="4017" y="37049"/>
                  </a:cubicBezTo>
                  <a:lnTo>
                    <a:pt x="158024" y="35811"/>
                  </a:lnTo>
                  <a:cubicBezTo>
                    <a:pt x="156774" y="25798"/>
                    <a:pt x="155298" y="9820"/>
                    <a:pt x="143213" y="7129"/>
                  </a:cubicBezTo>
                  <a:cubicBezTo>
                    <a:pt x="142219" y="6908"/>
                    <a:pt x="141239" y="6807"/>
                    <a:pt x="140272" y="6807"/>
                  </a:cubicBezTo>
                  <a:cubicBezTo>
                    <a:pt x="131183" y="6807"/>
                    <a:pt x="123195" y="15739"/>
                    <a:pt x="114769" y="18107"/>
                  </a:cubicBezTo>
                  <a:cubicBezTo>
                    <a:pt x="113488" y="18465"/>
                    <a:pt x="112303" y="18628"/>
                    <a:pt x="111194" y="18628"/>
                  </a:cubicBezTo>
                  <a:cubicBezTo>
                    <a:pt x="104683" y="18628"/>
                    <a:pt x="100816" y="13015"/>
                    <a:pt x="95933" y="8498"/>
                  </a:cubicBezTo>
                  <a:cubicBezTo>
                    <a:pt x="89878" y="2902"/>
                    <a:pt x="81993" y="1"/>
                    <a:pt x="74213" y="1"/>
                  </a:cubicBezTo>
                  <a:close/>
                </a:path>
              </a:pathLst>
            </a:custGeom>
            <a:solidFill>
              <a:srgbClr val="FFD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4"/>
            <p:cNvSpPr/>
            <p:nvPr/>
          </p:nvSpPr>
          <p:spPr>
            <a:xfrm>
              <a:off x="6928795" y="2145779"/>
              <a:ext cx="375242" cy="58670"/>
            </a:xfrm>
            <a:custGeom>
              <a:avLst/>
              <a:gdLst/>
              <a:ahLst/>
              <a:cxnLst/>
              <a:rect l="l" t="t" r="r" b="b"/>
              <a:pathLst>
                <a:path w="35874" h="5609" extrusionOk="0">
                  <a:moveTo>
                    <a:pt x="2024" y="1"/>
                  </a:moveTo>
                  <a:cubicBezTo>
                    <a:pt x="905" y="1"/>
                    <a:pt x="0" y="918"/>
                    <a:pt x="0" y="2037"/>
                  </a:cubicBezTo>
                  <a:lnTo>
                    <a:pt x="0" y="3585"/>
                  </a:lnTo>
                  <a:cubicBezTo>
                    <a:pt x="0" y="4704"/>
                    <a:pt x="905" y="5609"/>
                    <a:pt x="2024" y="5609"/>
                  </a:cubicBezTo>
                  <a:lnTo>
                    <a:pt x="33838" y="5609"/>
                  </a:lnTo>
                  <a:cubicBezTo>
                    <a:pt x="34957" y="5609"/>
                    <a:pt x="35874" y="4704"/>
                    <a:pt x="35874" y="3585"/>
                  </a:cubicBezTo>
                  <a:lnTo>
                    <a:pt x="35874" y="2037"/>
                  </a:lnTo>
                  <a:cubicBezTo>
                    <a:pt x="35874" y="918"/>
                    <a:pt x="34957" y="1"/>
                    <a:pt x="33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4"/>
            <p:cNvSpPr/>
            <p:nvPr/>
          </p:nvSpPr>
          <p:spPr>
            <a:xfrm>
              <a:off x="6284553" y="2474568"/>
              <a:ext cx="375242" cy="58796"/>
            </a:xfrm>
            <a:custGeom>
              <a:avLst/>
              <a:gdLst/>
              <a:ahLst/>
              <a:cxnLst/>
              <a:rect l="l" t="t" r="r" b="b"/>
              <a:pathLst>
                <a:path w="35874" h="5621" extrusionOk="0">
                  <a:moveTo>
                    <a:pt x="2024" y="0"/>
                  </a:moveTo>
                  <a:cubicBezTo>
                    <a:pt x="917" y="0"/>
                    <a:pt x="0" y="917"/>
                    <a:pt x="0" y="2036"/>
                  </a:cubicBezTo>
                  <a:lnTo>
                    <a:pt x="0" y="3584"/>
                  </a:lnTo>
                  <a:cubicBezTo>
                    <a:pt x="0" y="4703"/>
                    <a:pt x="917" y="5620"/>
                    <a:pt x="2024" y="5620"/>
                  </a:cubicBezTo>
                  <a:lnTo>
                    <a:pt x="33838" y="5620"/>
                  </a:lnTo>
                  <a:cubicBezTo>
                    <a:pt x="34957" y="5620"/>
                    <a:pt x="35874" y="4703"/>
                    <a:pt x="35874" y="3584"/>
                  </a:cubicBezTo>
                  <a:lnTo>
                    <a:pt x="35874" y="2036"/>
                  </a:lnTo>
                  <a:cubicBezTo>
                    <a:pt x="35874" y="917"/>
                    <a:pt x="34957" y="0"/>
                    <a:pt x="33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4"/>
            <p:cNvSpPr/>
            <p:nvPr/>
          </p:nvSpPr>
          <p:spPr>
            <a:xfrm>
              <a:off x="8398488" y="2207022"/>
              <a:ext cx="630550" cy="480522"/>
            </a:xfrm>
            <a:custGeom>
              <a:avLst/>
              <a:gdLst/>
              <a:ahLst/>
              <a:cxnLst/>
              <a:rect l="l" t="t" r="r" b="b"/>
              <a:pathLst>
                <a:path w="60282" h="45939" extrusionOk="0">
                  <a:moveTo>
                    <a:pt x="32528" y="16423"/>
                  </a:moveTo>
                  <a:cubicBezTo>
                    <a:pt x="32933" y="16542"/>
                    <a:pt x="33349" y="16661"/>
                    <a:pt x="33754" y="16804"/>
                  </a:cubicBezTo>
                  <a:cubicBezTo>
                    <a:pt x="33850" y="17327"/>
                    <a:pt x="33909" y="17863"/>
                    <a:pt x="33850" y="18399"/>
                  </a:cubicBezTo>
                  <a:cubicBezTo>
                    <a:pt x="33802" y="18804"/>
                    <a:pt x="33671" y="19185"/>
                    <a:pt x="33540" y="19566"/>
                  </a:cubicBezTo>
                  <a:cubicBezTo>
                    <a:pt x="32766" y="19554"/>
                    <a:pt x="32504" y="19220"/>
                    <a:pt x="32468" y="18280"/>
                  </a:cubicBezTo>
                  <a:cubicBezTo>
                    <a:pt x="32445" y="17863"/>
                    <a:pt x="32468" y="17435"/>
                    <a:pt x="32492" y="17030"/>
                  </a:cubicBezTo>
                  <a:cubicBezTo>
                    <a:pt x="32504" y="16827"/>
                    <a:pt x="32516" y="16625"/>
                    <a:pt x="32528" y="16423"/>
                  </a:cubicBezTo>
                  <a:close/>
                  <a:moveTo>
                    <a:pt x="24467" y="17351"/>
                  </a:moveTo>
                  <a:lnTo>
                    <a:pt x="24467" y="17351"/>
                  </a:lnTo>
                  <a:cubicBezTo>
                    <a:pt x="24336" y="18292"/>
                    <a:pt x="24336" y="19244"/>
                    <a:pt x="24551" y="20328"/>
                  </a:cubicBezTo>
                  <a:cubicBezTo>
                    <a:pt x="24598" y="20506"/>
                    <a:pt x="24670" y="20697"/>
                    <a:pt x="24729" y="20864"/>
                  </a:cubicBezTo>
                  <a:cubicBezTo>
                    <a:pt x="24836" y="21125"/>
                    <a:pt x="24944" y="21387"/>
                    <a:pt x="24872" y="21530"/>
                  </a:cubicBezTo>
                  <a:cubicBezTo>
                    <a:pt x="24860" y="21566"/>
                    <a:pt x="24813" y="21614"/>
                    <a:pt x="24765" y="21649"/>
                  </a:cubicBezTo>
                  <a:cubicBezTo>
                    <a:pt x="24658" y="21506"/>
                    <a:pt x="24551" y="21375"/>
                    <a:pt x="24444" y="21233"/>
                  </a:cubicBezTo>
                  <a:cubicBezTo>
                    <a:pt x="24182" y="20911"/>
                    <a:pt x="23932" y="20613"/>
                    <a:pt x="23777" y="20268"/>
                  </a:cubicBezTo>
                  <a:cubicBezTo>
                    <a:pt x="23479" y="19637"/>
                    <a:pt x="23384" y="18839"/>
                    <a:pt x="23420" y="18066"/>
                  </a:cubicBezTo>
                  <a:cubicBezTo>
                    <a:pt x="23777" y="17792"/>
                    <a:pt x="24122" y="17565"/>
                    <a:pt x="24467" y="17351"/>
                  </a:cubicBezTo>
                  <a:close/>
                  <a:moveTo>
                    <a:pt x="34302" y="16994"/>
                  </a:moveTo>
                  <a:cubicBezTo>
                    <a:pt x="34897" y="17208"/>
                    <a:pt x="35504" y="17458"/>
                    <a:pt x="36124" y="17708"/>
                  </a:cubicBezTo>
                  <a:cubicBezTo>
                    <a:pt x="36064" y="19006"/>
                    <a:pt x="35957" y="20304"/>
                    <a:pt x="35647" y="21483"/>
                  </a:cubicBezTo>
                  <a:cubicBezTo>
                    <a:pt x="35540" y="21887"/>
                    <a:pt x="35397" y="22221"/>
                    <a:pt x="35254" y="22507"/>
                  </a:cubicBezTo>
                  <a:cubicBezTo>
                    <a:pt x="34564" y="22471"/>
                    <a:pt x="34111" y="22316"/>
                    <a:pt x="33885" y="22018"/>
                  </a:cubicBezTo>
                  <a:cubicBezTo>
                    <a:pt x="33647" y="21733"/>
                    <a:pt x="33599" y="21268"/>
                    <a:pt x="33742" y="20613"/>
                  </a:cubicBezTo>
                  <a:cubicBezTo>
                    <a:pt x="33802" y="20340"/>
                    <a:pt x="33897" y="20078"/>
                    <a:pt x="34004" y="19792"/>
                  </a:cubicBezTo>
                  <a:cubicBezTo>
                    <a:pt x="34147" y="19363"/>
                    <a:pt x="34302" y="18935"/>
                    <a:pt x="34361" y="18458"/>
                  </a:cubicBezTo>
                  <a:cubicBezTo>
                    <a:pt x="34409" y="17958"/>
                    <a:pt x="34373" y="17470"/>
                    <a:pt x="34302" y="16994"/>
                  </a:cubicBezTo>
                  <a:close/>
                  <a:moveTo>
                    <a:pt x="30218" y="15994"/>
                  </a:moveTo>
                  <a:cubicBezTo>
                    <a:pt x="30813" y="16042"/>
                    <a:pt x="31409" y="16149"/>
                    <a:pt x="32016" y="16292"/>
                  </a:cubicBezTo>
                  <a:cubicBezTo>
                    <a:pt x="32016" y="16530"/>
                    <a:pt x="32004" y="16756"/>
                    <a:pt x="31980" y="16994"/>
                  </a:cubicBezTo>
                  <a:cubicBezTo>
                    <a:pt x="31956" y="17423"/>
                    <a:pt x="31933" y="17851"/>
                    <a:pt x="31956" y="18304"/>
                  </a:cubicBezTo>
                  <a:cubicBezTo>
                    <a:pt x="31980" y="19089"/>
                    <a:pt x="32195" y="19959"/>
                    <a:pt x="33361" y="20066"/>
                  </a:cubicBezTo>
                  <a:cubicBezTo>
                    <a:pt x="33314" y="20209"/>
                    <a:pt x="33278" y="20363"/>
                    <a:pt x="33242" y="20506"/>
                  </a:cubicBezTo>
                  <a:cubicBezTo>
                    <a:pt x="33064" y="21328"/>
                    <a:pt x="33147" y="21923"/>
                    <a:pt x="33480" y="22340"/>
                  </a:cubicBezTo>
                  <a:cubicBezTo>
                    <a:pt x="33778" y="22709"/>
                    <a:pt x="34254" y="22923"/>
                    <a:pt x="34945" y="22995"/>
                  </a:cubicBezTo>
                  <a:cubicBezTo>
                    <a:pt x="34742" y="23292"/>
                    <a:pt x="34504" y="23542"/>
                    <a:pt x="34254" y="23816"/>
                  </a:cubicBezTo>
                  <a:cubicBezTo>
                    <a:pt x="33933" y="24162"/>
                    <a:pt x="33611" y="24519"/>
                    <a:pt x="33278" y="25007"/>
                  </a:cubicBezTo>
                  <a:cubicBezTo>
                    <a:pt x="33266" y="25031"/>
                    <a:pt x="33254" y="25055"/>
                    <a:pt x="33242" y="25078"/>
                  </a:cubicBezTo>
                  <a:cubicBezTo>
                    <a:pt x="33228" y="25076"/>
                    <a:pt x="33215" y="25075"/>
                    <a:pt x="33201" y="25075"/>
                  </a:cubicBezTo>
                  <a:cubicBezTo>
                    <a:pt x="33132" y="25075"/>
                    <a:pt x="33066" y="25100"/>
                    <a:pt x="33016" y="25150"/>
                  </a:cubicBezTo>
                  <a:cubicBezTo>
                    <a:pt x="32854" y="25320"/>
                    <a:pt x="32650" y="25405"/>
                    <a:pt x="32399" y="25405"/>
                  </a:cubicBezTo>
                  <a:cubicBezTo>
                    <a:pt x="32299" y="25405"/>
                    <a:pt x="32191" y="25391"/>
                    <a:pt x="32075" y="25364"/>
                  </a:cubicBezTo>
                  <a:cubicBezTo>
                    <a:pt x="31206" y="25174"/>
                    <a:pt x="30290" y="24304"/>
                    <a:pt x="30111" y="23709"/>
                  </a:cubicBezTo>
                  <a:cubicBezTo>
                    <a:pt x="29897" y="23054"/>
                    <a:pt x="30040" y="22364"/>
                    <a:pt x="30194" y="21626"/>
                  </a:cubicBezTo>
                  <a:cubicBezTo>
                    <a:pt x="30278" y="21245"/>
                    <a:pt x="30361" y="20840"/>
                    <a:pt x="30397" y="20435"/>
                  </a:cubicBezTo>
                  <a:cubicBezTo>
                    <a:pt x="30480" y="19232"/>
                    <a:pt x="30516" y="17458"/>
                    <a:pt x="30218" y="15994"/>
                  </a:cubicBezTo>
                  <a:close/>
                  <a:moveTo>
                    <a:pt x="22908" y="18470"/>
                  </a:moveTo>
                  <a:cubicBezTo>
                    <a:pt x="22920" y="19209"/>
                    <a:pt x="23051" y="19923"/>
                    <a:pt x="23312" y="20483"/>
                  </a:cubicBezTo>
                  <a:cubicBezTo>
                    <a:pt x="23491" y="20887"/>
                    <a:pt x="23777" y="21233"/>
                    <a:pt x="24051" y="21566"/>
                  </a:cubicBezTo>
                  <a:cubicBezTo>
                    <a:pt x="24170" y="21697"/>
                    <a:pt x="24277" y="21840"/>
                    <a:pt x="24372" y="21983"/>
                  </a:cubicBezTo>
                  <a:cubicBezTo>
                    <a:pt x="24372" y="22018"/>
                    <a:pt x="24372" y="22054"/>
                    <a:pt x="24384" y="22090"/>
                  </a:cubicBezTo>
                  <a:cubicBezTo>
                    <a:pt x="24420" y="22161"/>
                    <a:pt x="24479" y="22209"/>
                    <a:pt x="24551" y="22233"/>
                  </a:cubicBezTo>
                  <a:cubicBezTo>
                    <a:pt x="24670" y="22423"/>
                    <a:pt x="24777" y="22614"/>
                    <a:pt x="24836" y="22840"/>
                  </a:cubicBezTo>
                  <a:cubicBezTo>
                    <a:pt x="24967" y="23316"/>
                    <a:pt x="24884" y="23792"/>
                    <a:pt x="24586" y="24245"/>
                  </a:cubicBezTo>
                  <a:cubicBezTo>
                    <a:pt x="24182" y="24876"/>
                    <a:pt x="23384" y="25388"/>
                    <a:pt x="22574" y="25555"/>
                  </a:cubicBezTo>
                  <a:cubicBezTo>
                    <a:pt x="22336" y="25388"/>
                    <a:pt x="22110" y="25209"/>
                    <a:pt x="21884" y="24995"/>
                  </a:cubicBezTo>
                  <a:cubicBezTo>
                    <a:pt x="21407" y="24554"/>
                    <a:pt x="20776" y="22745"/>
                    <a:pt x="20360" y="20887"/>
                  </a:cubicBezTo>
                  <a:cubicBezTo>
                    <a:pt x="21015" y="20221"/>
                    <a:pt x="21681" y="19554"/>
                    <a:pt x="22360" y="18947"/>
                  </a:cubicBezTo>
                  <a:cubicBezTo>
                    <a:pt x="22539" y="18780"/>
                    <a:pt x="22717" y="18625"/>
                    <a:pt x="22908" y="18470"/>
                  </a:cubicBezTo>
                  <a:close/>
                  <a:moveTo>
                    <a:pt x="36636" y="17911"/>
                  </a:moveTo>
                  <a:cubicBezTo>
                    <a:pt x="37231" y="18161"/>
                    <a:pt x="37850" y="18423"/>
                    <a:pt x="38469" y="18685"/>
                  </a:cubicBezTo>
                  <a:cubicBezTo>
                    <a:pt x="38529" y="18708"/>
                    <a:pt x="38588" y="18720"/>
                    <a:pt x="38648" y="18744"/>
                  </a:cubicBezTo>
                  <a:cubicBezTo>
                    <a:pt x="38088" y="19613"/>
                    <a:pt x="37624" y="20566"/>
                    <a:pt x="37279" y="21566"/>
                  </a:cubicBezTo>
                  <a:cubicBezTo>
                    <a:pt x="36695" y="23245"/>
                    <a:pt x="36064" y="24828"/>
                    <a:pt x="34695" y="25709"/>
                  </a:cubicBezTo>
                  <a:cubicBezTo>
                    <a:pt x="34559" y="25800"/>
                    <a:pt x="34413" y="25901"/>
                    <a:pt x="34246" y="25901"/>
                  </a:cubicBezTo>
                  <a:cubicBezTo>
                    <a:pt x="34237" y="25901"/>
                    <a:pt x="34228" y="25900"/>
                    <a:pt x="34219" y="25900"/>
                  </a:cubicBezTo>
                  <a:cubicBezTo>
                    <a:pt x="33969" y="25900"/>
                    <a:pt x="33766" y="25650"/>
                    <a:pt x="33635" y="25400"/>
                  </a:cubicBezTo>
                  <a:cubicBezTo>
                    <a:pt x="33659" y="25364"/>
                    <a:pt x="33683" y="25328"/>
                    <a:pt x="33707" y="25305"/>
                  </a:cubicBezTo>
                  <a:cubicBezTo>
                    <a:pt x="34016" y="24840"/>
                    <a:pt x="34326" y="24495"/>
                    <a:pt x="34635" y="24162"/>
                  </a:cubicBezTo>
                  <a:cubicBezTo>
                    <a:pt x="34957" y="23816"/>
                    <a:pt x="35266" y="23459"/>
                    <a:pt x="35540" y="23019"/>
                  </a:cubicBezTo>
                  <a:lnTo>
                    <a:pt x="35635" y="23019"/>
                  </a:lnTo>
                  <a:cubicBezTo>
                    <a:pt x="35778" y="23019"/>
                    <a:pt x="35885" y="22899"/>
                    <a:pt x="35885" y="22769"/>
                  </a:cubicBezTo>
                  <a:cubicBezTo>
                    <a:pt x="35885" y="22685"/>
                    <a:pt x="35850" y="22614"/>
                    <a:pt x="35790" y="22566"/>
                  </a:cubicBezTo>
                  <a:cubicBezTo>
                    <a:pt x="35921" y="22292"/>
                    <a:pt x="36040" y="21983"/>
                    <a:pt x="36136" y="21614"/>
                  </a:cubicBezTo>
                  <a:cubicBezTo>
                    <a:pt x="36445" y="20447"/>
                    <a:pt x="36564" y="19185"/>
                    <a:pt x="36636" y="17911"/>
                  </a:cubicBezTo>
                  <a:close/>
                  <a:moveTo>
                    <a:pt x="19919" y="21328"/>
                  </a:moveTo>
                  <a:cubicBezTo>
                    <a:pt x="20360" y="23161"/>
                    <a:pt x="21003" y="24864"/>
                    <a:pt x="21527" y="25364"/>
                  </a:cubicBezTo>
                  <a:cubicBezTo>
                    <a:pt x="21753" y="25578"/>
                    <a:pt x="21991" y="25769"/>
                    <a:pt x="22217" y="25924"/>
                  </a:cubicBezTo>
                  <a:cubicBezTo>
                    <a:pt x="22253" y="26031"/>
                    <a:pt x="22348" y="26090"/>
                    <a:pt x="22455" y="26090"/>
                  </a:cubicBezTo>
                  <a:lnTo>
                    <a:pt x="22467" y="26090"/>
                  </a:lnTo>
                  <a:cubicBezTo>
                    <a:pt x="23015" y="26424"/>
                    <a:pt x="23574" y="26638"/>
                    <a:pt x="24146" y="26769"/>
                  </a:cubicBezTo>
                  <a:cubicBezTo>
                    <a:pt x="23671" y="27173"/>
                    <a:pt x="23248" y="27371"/>
                    <a:pt x="22854" y="27371"/>
                  </a:cubicBezTo>
                  <a:cubicBezTo>
                    <a:pt x="22784" y="27371"/>
                    <a:pt x="22714" y="27365"/>
                    <a:pt x="22646" y="27352"/>
                  </a:cubicBezTo>
                  <a:cubicBezTo>
                    <a:pt x="21646" y="27162"/>
                    <a:pt x="20919" y="25590"/>
                    <a:pt x="20217" y="24066"/>
                  </a:cubicBezTo>
                  <a:cubicBezTo>
                    <a:pt x="19883" y="23340"/>
                    <a:pt x="19562" y="22638"/>
                    <a:pt x="19217" y="22066"/>
                  </a:cubicBezTo>
                  <a:cubicBezTo>
                    <a:pt x="19443" y="21828"/>
                    <a:pt x="19681" y="21578"/>
                    <a:pt x="19919" y="21328"/>
                  </a:cubicBezTo>
                  <a:close/>
                  <a:moveTo>
                    <a:pt x="29247" y="15948"/>
                  </a:moveTo>
                  <a:cubicBezTo>
                    <a:pt x="29392" y="15948"/>
                    <a:pt x="29537" y="15951"/>
                    <a:pt x="29682" y="15958"/>
                  </a:cubicBezTo>
                  <a:cubicBezTo>
                    <a:pt x="30028" y="17554"/>
                    <a:pt x="29932" y="19601"/>
                    <a:pt x="29885" y="20399"/>
                  </a:cubicBezTo>
                  <a:cubicBezTo>
                    <a:pt x="29861" y="20768"/>
                    <a:pt x="29778" y="21137"/>
                    <a:pt x="29694" y="21518"/>
                  </a:cubicBezTo>
                  <a:cubicBezTo>
                    <a:pt x="29539" y="22292"/>
                    <a:pt x="29373" y="23078"/>
                    <a:pt x="29611" y="23864"/>
                  </a:cubicBezTo>
                  <a:cubicBezTo>
                    <a:pt x="29873" y="24685"/>
                    <a:pt x="30992" y="25638"/>
                    <a:pt x="31956" y="25864"/>
                  </a:cubicBezTo>
                  <a:cubicBezTo>
                    <a:pt x="32111" y="25900"/>
                    <a:pt x="32254" y="25924"/>
                    <a:pt x="32397" y="25924"/>
                  </a:cubicBezTo>
                  <a:cubicBezTo>
                    <a:pt x="32528" y="25924"/>
                    <a:pt x="32647" y="25900"/>
                    <a:pt x="32766" y="25864"/>
                  </a:cubicBezTo>
                  <a:lnTo>
                    <a:pt x="32766" y="25864"/>
                  </a:lnTo>
                  <a:cubicBezTo>
                    <a:pt x="32266" y="26793"/>
                    <a:pt x="32087" y="27531"/>
                    <a:pt x="32040" y="28305"/>
                  </a:cubicBezTo>
                  <a:cubicBezTo>
                    <a:pt x="31956" y="28353"/>
                    <a:pt x="31897" y="28424"/>
                    <a:pt x="31873" y="28519"/>
                  </a:cubicBezTo>
                  <a:cubicBezTo>
                    <a:pt x="31361" y="27293"/>
                    <a:pt x="30301" y="26745"/>
                    <a:pt x="27539" y="26590"/>
                  </a:cubicBezTo>
                  <a:cubicBezTo>
                    <a:pt x="27313" y="26579"/>
                    <a:pt x="27087" y="26567"/>
                    <a:pt x="26861" y="26555"/>
                  </a:cubicBezTo>
                  <a:cubicBezTo>
                    <a:pt x="25515" y="26495"/>
                    <a:pt x="24313" y="26436"/>
                    <a:pt x="23205" y="25912"/>
                  </a:cubicBezTo>
                  <a:cubicBezTo>
                    <a:pt x="23955" y="25638"/>
                    <a:pt x="24622" y="25138"/>
                    <a:pt x="25015" y="24519"/>
                  </a:cubicBezTo>
                  <a:cubicBezTo>
                    <a:pt x="25396" y="23947"/>
                    <a:pt x="25503" y="23316"/>
                    <a:pt x="25325" y="22697"/>
                  </a:cubicBezTo>
                  <a:cubicBezTo>
                    <a:pt x="25265" y="22471"/>
                    <a:pt x="25170" y="22268"/>
                    <a:pt x="25051" y="22066"/>
                  </a:cubicBezTo>
                  <a:cubicBezTo>
                    <a:pt x="25182" y="21983"/>
                    <a:pt x="25277" y="21876"/>
                    <a:pt x="25337" y="21745"/>
                  </a:cubicBezTo>
                  <a:cubicBezTo>
                    <a:pt x="25491" y="21399"/>
                    <a:pt x="25348" y="21030"/>
                    <a:pt x="25206" y="20673"/>
                  </a:cubicBezTo>
                  <a:cubicBezTo>
                    <a:pt x="25146" y="20518"/>
                    <a:pt x="25087" y="20363"/>
                    <a:pt x="25051" y="20221"/>
                  </a:cubicBezTo>
                  <a:cubicBezTo>
                    <a:pt x="24813" y="19054"/>
                    <a:pt x="24836" y="18042"/>
                    <a:pt x="25039" y="17030"/>
                  </a:cubicBezTo>
                  <a:cubicBezTo>
                    <a:pt x="26473" y="16264"/>
                    <a:pt x="27858" y="15948"/>
                    <a:pt x="29247" y="15948"/>
                  </a:cubicBezTo>
                  <a:close/>
                  <a:moveTo>
                    <a:pt x="43891" y="0"/>
                  </a:moveTo>
                  <a:cubicBezTo>
                    <a:pt x="41378" y="0"/>
                    <a:pt x="37328" y="5936"/>
                    <a:pt x="34929" y="5936"/>
                  </a:cubicBezTo>
                  <a:cubicBezTo>
                    <a:pt x="34836" y="5936"/>
                    <a:pt x="34746" y="5928"/>
                    <a:pt x="34659" y="5909"/>
                  </a:cubicBezTo>
                  <a:cubicBezTo>
                    <a:pt x="31849" y="5323"/>
                    <a:pt x="30657" y="1803"/>
                    <a:pt x="28081" y="1803"/>
                  </a:cubicBezTo>
                  <a:cubicBezTo>
                    <a:pt x="27307" y="1803"/>
                    <a:pt x="26407" y="2121"/>
                    <a:pt x="25301" y="2933"/>
                  </a:cubicBezTo>
                  <a:cubicBezTo>
                    <a:pt x="22003" y="5362"/>
                    <a:pt x="24634" y="8838"/>
                    <a:pt x="22717" y="11350"/>
                  </a:cubicBezTo>
                  <a:cubicBezTo>
                    <a:pt x="22123" y="12135"/>
                    <a:pt x="21244" y="12435"/>
                    <a:pt x="20190" y="12435"/>
                  </a:cubicBezTo>
                  <a:cubicBezTo>
                    <a:pt x="16754" y="12435"/>
                    <a:pt x="11464" y="9245"/>
                    <a:pt x="8169" y="9245"/>
                  </a:cubicBezTo>
                  <a:cubicBezTo>
                    <a:pt x="7874" y="9245"/>
                    <a:pt x="7595" y="9271"/>
                    <a:pt x="7334" y="9326"/>
                  </a:cubicBezTo>
                  <a:cubicBezTo>
                    <a:pt x="250" y="10850"/>
                    <a:pt x="0" y="20733"/>
                    <a:pt x="4489" y="24912"/>
                  </a:cubicBezTo>
                  <a:cubicBezTo>
                    <a:pt x="6646" y="26915"/>
                    <a:pt x="8569" y="27712"/>
                    <a:pt x="10339" y="27712"/>
                  </a:cubicBezTo>
                  <a:cubicBezTo>
                    <a:pt x="13493" y="27712"/>
                    <a:pt x="16167" y="25184"/>
                    <a:pt x="18836" y="22447"/>
                  </a:cubicBezTo>
                  <a:cubicBezTo>
                    <a:pt x="19157" y="22983"/>
                    <a:pt x="19455" y="23638"/>
                    <a:pt x="19753" y="24281"/>
                  </a:cubicBezTo>
                  <a:cubicBezTo>
                    <a:pt x="20515" y="25924"/>
                    <a:pt x="21288" y="27626"/>
                    <a:pt x="22550" y="27852"/>
                  </a:cubicBezTo>
                  <a:cubicBezTo>
                    <a:pt x="22658" y="27876"/>
                    <a:pt x="22753" y="27888"/>
                    <a:pt x="22860" y="27888"/>
                  </a:cubicBezTo>
                  <a:cubicBezTo>
                    <a:pt x="23455" y="27888"/>
                    <a:pt x="24086" y="27555"/>
                    <a:pt x="24777" y="26900"/>
                  </a:cubicBezTo>
                  <a:cubicBezTo>
                    <a:pt x="25444" y="26995"/>
                    <a:pt x="26134" y="27031"/>
                    <a:pt x="26837" y="27067"/>
                  </a:cubicBezTo>
                  <a:cubicBezTo>
                    <a:pt x="27051" y="27079"/>
                    <a:pt x="27289" y="27079"/>
                    <a:pt x="27515" y="27102"/>
                  </a:cubicBezTo>
                  <a:cubicBezTo>
                    <a:pt x="31218" y="27305"/>
                    <a:pt x="31492" y="28019"/>
                    <a:pt x="31861" y="30900"/>
                  </a:cubicBezTo>
                  <a:cubicBezTo>
                    <a:pt x="32075" y="32615"/>
                    <a:pt x="31861" y="34508"/>
                    <a:pt x="31861" y="36246"/>
                  </a:cubicBezTo>
                  <a:cubicBezTo>
                    <a:pt x="31861" y="39294"/>
                    <a:pt x="31861" y="42342"/>
                    <a:pt x="31861" y="45390"/>
                  </a:cubicBezTo>
                  <a:cubicBezTo>
                    <a:pt x="31861" y="45628"/>
                    <a:pt x="31921" y="45926"/>
                    <a:pt x="32147" y="45938"/>
                  </a:cubicBezTo>
                  <a:cubicBezTo>
                    <a:pt x="32151" y="45938"/>
                    <a:pt x="32156" y="45938"/>
                    <a:pt x="32160" y="45938"/>
                  </a:cubicBezTo>
                  <a:cubicBezTo>
                    <a:pt x="32400" y="45938"/>
                    <a:pt x="32480" y="45612"/>
                    <a:pt x="32480" y="45378"/>
                  </a:cubicBezTo>
                  <a:lnTo>
                    <a:pt x="32528" y="34913"/>
                  </a:lnTo>
                  <a:cubicBezTo>
                    <a:pt x="32528" y="33163"/>
                    <a:pt x="32552" y="31424"/>
                    <a:pt x="32552" y="29674"/>
                  </a:cubicBezTo>
                  <a:cubicBezTo>
                    <a:pt x="32540" y="28293"/>
                    <a:pt x="32611" y="27114"/>
                    <a:pt x="33338" y="25888"/>
                  </a:cubicBezTo>
                  <a:cubicBezTo>
                    <a:pt x="33540" y="26174"/>
                    <a:pt x="33838" y="26400"/>
                    <a:pt x="34231" y="26412"/>
                  </a:cubicBezTo>
                  <a:cubicBezTo>
                    <a:pt x="34516" y="26412"/>
                    <a:pt x="34766" y="26269"/>
                    <a:pt x="34981" y="26138"/>
                  </a:cubicBezTo>
                  <a:cubicBezTo>
                    <a:pt x="36481" y="25162"/>
                    <a:pt x="37148" y="23507"/>
                    <a:pt x="37755" y="21733"/>
                  </a:cubicBezTo>
                  <a:cubicBezTo>
                    <a:pt x="38100" y="20733"/>
                    <a:pt x="38576" y="19792"/>
                    <a:pt x="39148" y="18935"/>
                  </a:cubicBezTo>
                  <a:cubicBezTo>
                    <a:pt x="40787" y="19529"/>
                    <a:pt x="42460" y="19818"/>
                    <a:pt x="44102" y="19818"/>
                  </a:cubicBezTo>
                  <a:cubicBezTo>
                    <a:pt x="48414" y="19818"/>
                    <a:pt x="52519" y="17826"/>
                    <a:pt x="55269" y="14137"/>
                  </a:cubicBezTo>
                  <a:cubicBezTo>
                    <a:pt x="60282" y="7445"/>
                    <a:pt x="55004" y="1447"/>
                    <a:pt x="48361" y="1447"/>
                  </a:cubicBezTo>
                  <a:cubicBezTo>
                    <a:pt x="47463" y="1447"/>
                    <a:pt x="46539" y="1557"/>
                    <a:pt x="45613" y="1790"/>
                  </a:cubicBezTo>
                  <a:cubicBezTo>
                    <a:pt x="45220" y="500"/>
                    <a:pt x="44620" y="0"/>
                    <a:pt x="43891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4"/>
            <p:cNvSpPr/>
            <p:nvPr/>
          </p:nvSpPr>
          <p:spPr>
            <a:xfrm>
              <a:off x="6927299" y="1652695"/>
              <a:ext cx="411141" cy="313267"/>
            </a:xfrm>
            <a:custGeom>
              <a:avLst/>
              <a:gdLst/>
              <a:ahLst/>
              <a:cxnLst/>
              <a:rect l="l" t="t" r="r" b="b"/>
              <a:pathLst>
                <a:path w="39306" h="29949" extrusionOk="0">
                  <a:moveTo>
                    <a:pt x="21206" y="10708"/>
                  </a:moveTo>
                  <a:cubicBezTo>
                    <a:pt x="21479" y="10779"/>
                    <a:pt x="21741" y="10863"/>
                    <a:pt x="22015" y="10958"/>
                  </a:cubicBezTo>
                  <a:cubicBezTo>
                    <a:pt x="22075" y="11303"/>
                    <a:pt x="22110" y="11648"/>
                    <a:pt x="22075" y="11994"/>
                  </a:cubicBezTo>
                  <a:cubicBezTo>
                    <a:pt x="22039" y="12256"/>
                    <a:pt x="21956" y="12518"/>
                    <a:pt x="21860" y="12756"/>
                  </a:cubicBezTo>
                  <a:cubicBezTo>
                    <a:pt x="21372" y="12744"/>
                    <a:pt x="21194" y="12530"/>
                    <a:pt x="21170" y="11922"/>
                  </a:cubicBezTo>
                  <a:cubicBezTo>
                    <a:pt x="21158" y="11648"/>
                    <a:pt x="21170" y="11363"/>
                    <a:pt x="21194" y="11101"/>
                  </a:cubicBezTo>
                  <a:cubicBezTo>
                    <a:pt x="21194" y="10970"/>
                    <a:pt x="21206" y="10839"/>
                    <a:pt x="21206" y="10708"/>
                  </a:cubicBezTo>
                  <a:close/>
                  <a:moveTo>
                    <a:pt x="15955" y="11315"/>
                  </a:moveTo>
                  <a:lnTo>
                    <a:pt x="15955" y="11315"/>
                  </a:lnTo>
                  <a:cubicBezTo>
                    <a:pt x="15872" y="11922"/>
                    <a:pt x="15872" y="12553"/>
                    <a:pt x="16014" y="13256"/>
                  </a:cubicBezTo>
                  <a:cubicBezTo>
                    <a:pt x="16038" y="13375"/>
                    <a:pt x="16086" y="13494"/>
                    <a:pt x="16133" y="13601"/>
                  </a:cubicBezTo>
                  <a:cubicBezTo>
                    <a:pt x="16193" y="13768"/>
                    <a:pt x="16264" y="13946"/>
                    <a:pt x="16217" y="14042"/>
                  </a:cubicBezTo>
                  <a:cubicBezTo>
                    <a:pt x="16205" y="14065"/>
                    <a:pt x="16181" y="14089"/>
                    <a:pt x="16145" y="14113"/>
                  </a:cubicBezTo>
                  <a:cubicBezTo>
                    <a:pt x="16086" y="14018"/>
                    <a:pt x="16014" y="13934"/>
                    <a:pt x="15943" y="13851"/>
                  </a:cubicBezTo>
                  <a:cubicBezTo>
                    <a:pt x="15764" y="13637"/>
                    <a:pt x="15610" y="13434"/>
                    <a:pt x="15502" y="13220"/>
                  </a:cubicBezTo>
                  <a:cubicBezTo>
                    <a:pt x="15312" y="12803"/>
                    <a:pt x="15252" y="12280"/>
                    <a:pt x="15276" y="11779"/>
                  </a:cubicBezTo>
                  <a:cubicBezTo>
                    <a:pt x="15502" y="11601"/>
                    <a:pt x="15729" y="11446"/>
                    <a:pt x="15955" y="11315"/>
                  </a:cubicBezTo>
                  <a:close/>
                  <a:moveTo>
                    <a:pt x="22372" y="11077"/>
                  </a:moveTo>
                  <a:lnTo>
                    <a:pt x="22372" y="11077"/>
                  </a:lnTo>
                  <a:cubicBezTo>
                    <a:pt x="22753" y="11220"/>
                    <a:pt x="23158" y="11375"/>
                    <a:pt x="23563" y="11541"/>
                  </a:cubicBezTo>
                  <a:cubicBezTo>
                    <a:pt x="23515" y="12399"/>
                    <a:pt x="23444" y="13244"/>
                    <a:pt x="23242" y="14006"/>
                  </a:cubicBezTo>
                  <a:cubicBezTo>
                    <a:pt x="23170" y="14268"/>
                    <a:pt x="23087" y="14482"/>
                    <a:pt x="22991" y="14673"/>
                  </a:cubicBezTo>
                  <a:cubicBezTo>
                    <a:pt x="22539" y="14649"/>
                    <a:pt x="22241" y="14542"/>
                    <a:pt x="22099" y="14363"/>
                  </a:cubicBezTo>
                  <a:cubicBezTo>
                    <a:pt x="21932" y="14173"/>
                    <a:pt x="21908" y="13863"/>
                    <a:pt x="22003" y="13446"/>
                  </a:cubicBezTo>
                  <a:cubicBezTo>
                    <a:pt x="22039" y="13268"/>
                    <a:pt x="22099" y="13089"/>
                    <a:pt x="22170" y="12899"/>
                  </a:cubicBezTo>
                  <a:cubicBezTo>
                    <a:pt x="22265" y="12625"/>
                    <a:pt x="22360" y="12351"/>
                    <a:pt x="22408" y="12029"/>
                  </a:cubicBezTo>
                  <a:cubicBezTo>
                    <a:pt x="22444" y="11708"/>
                    <a:pt x="22408" y="11387"/>
                    <a:pt x="22372" y="11077"/>
                  </a:cubicBezTo>
                  <a:close/>
                  <a:moveTo>
                    <a:pt x="19705" y="10422"/>
                  </a:moveTo>
                  <a:cubicBezTo>
                    <a:pt x="20098" y="10458"/>
                    <a:pt x="20479" y="10529"/>
                    <a:pt x="20884" y="10625"/>
                  </a:cubicBezTo>
                  <a:cubicBezTo>
                    <a:pt x="20872" y="10779"/>
                    <a:pt x="20860" y="10922"/>
                    <a:pt x="20860" y="11077"/>
                  </a:cubicBezTo>
                  <a:cubicBezTo>
                    <a:pt x="20836" y="11351"/>
                    <a:pt x="20825" y="11637"/>
                    <a:pt x="20836" y="11934"/>
                  </a:cubicBezTo>
                  <a:cubicBezTo>
                    <a:pt x="20860" y="12446"/>
                    <a:pt x="20991" y="13006"/>
                    <a:pt x="21753" y="13077"/>
                  </a:cubicBezTo>
                  <a:cubicBezTo>
                    <a:pt x="21729" y="13172"/>
                    <a:pt x="21694" y="13268"/>
                    <a:pt x="21670" y="13375"/>
                  </a:cubicBezTo>
                  <a:cubicBezTo>
                    <a:pt x="21563" y="13899"/>
                    <a:pt x="21610" y="14292"/>
                    <a:pt x="21837" y="14566"/>
                  </a:cubicBezTo>
                  <a:cubicBezTo>
                    <a:pt x="22027" y="14804"/>
                    <a:pt x="22337" y="14947"/>
                    <a:pt x="22789" y="14994"/>
                  </a:cubicBezTo>
                  <a:cubicBezTo>
                    <a:pt x="22646" y="15185"/>
                    <a:pt x="22503" y="15351"/>
                    <a:pt x="22337" y="15530"/>
                  </a:cubicBezTo>
                  <a:cubicBezTo>
                    <a:pt x="22134" y="15756"/>
                    <a:pt x="21920" y="15994"/>
                    <a:pt x="21706" y="16304"/>
                  </a:cubicBezTo>
                  <a:cubicBezTo>
                    <a:pt x="21694" y="16328"/>
                    <a:pt x="21682" y="16340"/>
                    <a:pt x="21670" y="16351"/>
                  </a:cubicBezTo>
                  <a:cubicBezTo>
                    <a:pt x="21659" y="16349"/>
                    <a:pt x="21647" y="16347"/>
                    <a:pt x="21635" y="16347"/>
                  </a:cubicBezTo>
                  <a:cubicBezTo>
                    <a:pt x="21595" y="16347"/>
                    <a:pt x="21554" y="16363"/>
                    <a:pt x="21527" y="16399"/>
                  </a:cubicBezTo>
                  <a:cubicBezTo>
                    <a:pt x="21424" y="16511"/>
                    <a:pt x="21290" y="16567"/>
                    <a:pt x="21124" y="16567"/>
                  </a:cubicBezTo>
                  <a:cubicBezTo>
                    <a:pt x="21061" y="16567"/>
                    <a:pt x="20993" y="16558"/>
                    <a:pt x="20920" y="16542"/>
                  </a:cubicBezTo>
                  <a:cubicBezTo>
                    <a:pt x="20348" y="16411"/>
                    <a:pt x="19753" y="15839"/>
                    <a:pt x="19634" y="15458"/>
                  </a:cubicBezTo>
                  <a:cubicBezTo>
                    <a:pt x="19503" y="15030"/>
                    <a:pt x="19586" y="14577"/>
                    <a:pt x="19693" y="14101"/>
                  </a:cubicBezTo>
                  <a:cubicBezTo>
                    <a:pt x="19741" y="13851"/>
                    <a:pt x="19801" y="13589"/>
                    <a:pt x="19813" y="13327"/>
                  </a:cubicBezTo>
                  <a:cubicBezTo>
                    <a:pt x="19872" y="12541"/>
                    <a:pt x="19896" y="11387"/>
                    <a:pt x="19705" y="10422"/>
                  </a:cubicBezTo>
                  <a:close/>
                  <a:moveTo>
                    <a:pt x="14931" y="12041"/>
                  </a:moveTo>
                  <a:cubicBezTo>
                    <a:pt x="14943" y="12530"/>
                    <a:pt x="15026" y="12982"/>
                    <a:pt x="15205" y="13351"/>
                  </a:cubicBezTo>
                  <a:cubicBezTo>
                    <a:pt x="15324" y="13613"/>
                    <a:pt x="15502" y="13839"/>
                    <a:pt x="15681" y="14054"/>
                  </a:cubicBezTo>
                  <a:cubicBezTo>
                    <a:pt x="15752" y="14149"/>
                    <a:pt x="15824" y="14244"/>
                    <a:pt x="15895" y="14327"/>
                  </a:cubicBezTo>
                  <a:cubicBezTo>
                    <a:pt x="15895" y="14351"/>
                    <a:pt x="15895" y="14375"/>
                    <a:pt x="15907" y="14399"/>
                  </a:cubicBezTo>
                  <a:cubicBezTo>
                    <a:pt x="15919" y="14446"/>
                    <a:pt x="15967" y="14482"/>
                    <a:pt x="16014" y="14494"/>
                  </a:cubicBezTo>
                  <a:cubicBezTo>
                    <a:pt x="16086" y="14613"/>
                    <a:pt x="16157" y="14744"/>
                    <a:pt x="16193" y="14887"/>
                  </a:cubicBezTo>
                  <a:cubicBezTo>
                    <a:pt x="16276" y="15197"/>
                    <a:pt x="16229" y="15506"/>
                    <a:pt x="16038" y="15804"/>
                  </a:cubicBezTo>
                  <a:cubicBezTo>
                    <a:pt x="15764" y="16220"/>
                    <a:pt x="15252" y="16554"/>
                    <a:pt x="14717" y="16661"/>
                  </a:cubicBezTo>
                  <a:cubicBezTo>
                    <a:pt x="14574" y="16554"/>
                    <a:pt x="14419" y="16435"/>
                    <a:pt x="14264" y="16292"/>
                  </a:cubicBezTo>
                  <a:cubicBezTo>
                    <a:pt x="13967" y="16006"/>
                    <a:pt x="13550" y="14827"/>
                    <a:pt x="13276" y="13613"/>
                  </a:cubicBezTo>
                  <a:cubicBezTo>
                    <a:pt x="13705" y="13184"/>
                    <a:pt x="14133" y="12756"/>
                    <a:pt x="14574" y="12351"/>
                  </a:cubicBezTo>
                  <a:cubicBezTo>
                    <a:pt x="14693" y="12244"/>
                    <a:pt x="14824" y="12149"/>
                    <a:pt x="14931" y="12041"/>
                  </a:cubicBezTo>
                  <a:close/>
                  <a:moveTo>
                    <a:pt x="23884" y="11684"/>
                  </a:moveTo>
                  <a:cubicBezTo>
                    <a:pt x="24277" y="11839"/>
                    <a:pt x="24682" y="12006"/>
                    <a:pt x="25087" y="12184"/>
                  </a:cubicBezTo>
                  <a:cubicBezTo>
                    <a:pt x="25123" y="12196"/>
                    <a:pt x="25158" y="12208"/>
                    <a:pt x="25206" y="12220"/>
                  </a:cubicBezTo>
                  <a:cubicBezTo>
                    <a:pt x="24837" y="12791"/>
                    <a:pt x="24527" y="13411"/>
                    <a:pt x="24301" y="14065"/>
                  </a:cubicBezTo>
                  <a:cubicBezTo>
                    <a:pt x="23932" y="15161"/>
                    <a:pt x="23515" y="16185"/>
                    <a:pt x="22622" y="16756"/>
                  </a:cubicBezTo>
                  <a:cubicBezTo>
                    <a:pt x="22534" y="16822"/>
                    <a:pt x="22446" y="16889"/>
                    <a:pt x="22339" y="16889"/>
                  </a:cubicBezTo>
                  <a:cubicBezTo>
                    <a:pt x="22330" y="16889"/>
                    <a:pt x="22322" y="16888"/>
                    <a:pt x="22313" y="16887"/>
                  </a:cubicBezTo>
                  <a:cubicBezTo>
                    <a:pt x="22146" y="16887"/>
                    <a:pt x="22015" y="16721"/>
                    <a:pt x="21932" y="16554"/>
                  </a:cubicBezTo>
                  <a:cubicBezTo>
                    <a:pt x="21944" y="16542"/>
                    <a:pt x="21956" y="16518"/>
                    <a:pt x="21979" y="16494"/>
                  </a:cubicBezTo>
                  <a:cubicBezTo>
                    <a:pt x="22182" y="16197"/>
                    <a:pt x="22384" y="15970"/>
                    <a:pt x="22587" y="15756"/>
                  </a:cubicBezTo>
                  <a:cubicBezTo>
                    <a:pt x="22789" y="15518"/>
                    <a:pt x="22991" y="15304"/>
                    <a:pt x="23170" y="15006"/>
                  </a:cubicBezTo>
                  <a:lnTo>
                    <a:pt x="23242" y="15006"/>
                  </a:lnTo>
                  <a:cubicBezTo>
                    <a:pt x="23325" y="15006"/>
                    <a:pt x="23408" y="14935"/>
                    <a:pt x="23396" y="14839"/>
                  </a:cubicBezTo>
                  <a:cubicBezTo>
                    <a:pt x="23396" y="14792"/>
                    <a:pt x="23372" y="14744"/>
                    <a:pt x="23337" y="14708"/>
                  </a:cubicBezTo>
                  <a:cubicBezTo>
                    <a:pt x="23420" y="14530"/>
                    <a:pt x="23503" y="14327"/>
                    <a:pt x="23563" y="14089"/>
                  </a:cubicBezTo>
                  <a:cubicBezTo>
                    <a:pt x="23765" y="13327"/>
                    <a:pt x="23837" y="12506"/>
                    <a:pt x="23884" y="11684"/>
                  </a:cubicBezTo>
                  <a:close/>
                  <a:moveTo>
                    <a:pt x="12990" y="13911"/>
                  </a:moveTo>
                  <a:cubicBezTo>
                    <a:pt x="13276" y="15101"/>
                    <a:pt x="13693" y="16209"/>
                    <a:pt x="14038" y="16542"/>
                  </a:cubicBezTo>
                  <a:cubicBezTo>
                    <a:pt x="14193" y="16673"/>
                    <a:pt x="14336" y="16804"/>
                    <a:pt x="14490" y="16899"/>
                  </a:cubicBezTo>
                  <a:cubicBezTo>
                    <a:pt x="14514" y="16971"/>
                    <a:pt x="14574" y="17006"/>
                    <a:pt x="14645" y="17006"/>
                  </a:cubicBezTo>
                  <a:lnTo>
                    <a:pt x="14657" y="17006"/>
                  </a:lnTo>
                  <a:cubicBezTo>
                    <a:pt x="15002" y="17233"/>
                    <a:pt x="15371" y="17363"/>
                    <a:pt x="15752" y="17459"/>
                  </a:cubicBezTo>
                  <a:cubicBezTo>
                    <a:pt x="15445" y="17717"/>
                    <a:pt x="15170" y="17843"/>
                    <a:pt x="14914" y="17843"/>
                  </a:cubicBezTo>
                  <a:cubicBezTo>
                    <a:pt x="14864" y="17843"/>
                    <a:pt x="14814" y="17838"/>
                    <a:pt x="14764" y="17828"/>
                  </a:cubicBezTo>
                  <a:cubicBezTo>
                    <a:pt x="14109" y="17709"/>
                    <a:pt x="13645" y="16685"/>
                    <a:pt x="13181" y="15685"/>
                  </a:cubicBezTo>
                  <a:cubicBezTo>
                    <a:pt x="12966" y="15220"/>
                    <a:pt x="12764" y="14756"/>
                    <a:pt x="12526" y="14387"/>
                  </a:cubicBezTo>
                  <a:cubicBezTo>
                    <a:pt x="12681" y="14232"/>
                    <a:pt x="12835" y="14065"/>
                    <a:pt x="12990" y="13911"/>
                  </a:cubicBezTo>
                  <a:close/>
                  <a:moveTo>
                    <a:pt x="19128" y="10394"/>
                  </a:moveTo>
                  <a:cubicBezTo>
                    <a:pt x="19206" y="10394"/>
                    <a:pt x="19283" y="10396"/>
                    <a:pt x="19360" y="10398"/>
                  </a:cubicBezTo>
                  <a:cubicBezTo>
                    <a:pt x="19586" y="11446"/>
                    <a:pt x="19527" y="12780"/>
                    <a:pt x="19479" y="13303"/>
                  </a:cubicBezTo>
                  <a:cubicBezTo>
                    <a:pt x="19467" y="13542"/>
                    <a:pt x="19420" y="13780"/>
                    <a:pt x="19360" y="14030"/>
                  </a:cubicBezTo>
                  <a:cubicBezTo>
                    <a:pt x="19265" y="14530"/>
                    <a:pt x="19158" y="15054"/>
                    <a:pt x="19312" y="15566"/>
                  </a:cubicBezTo>
                  <a:cubicBezTo>
                    <a:pt x="19479" y="16101"/>
                    <a:pt x="20205" y="16721"/>
                    <a:pt x="20836" y="16863"/>
                  </a:cubicBezTo>
                  <a:cubicBezTo>
                    <a:pt x="20944" y="16887"/>
                    <a:pt x="21039" y="16899"/>
                    <a:pt x="21122" y="16899"/>
                  </a:cubicBezTo>
                  <a:cubicBezTo>
                    <a:pt x="21206" y="16899"/>
                    <a:pt x="21289" y="16887"/>
                    <a:pt x="21360" y="16863"/>
                  </a:cubicBezTo>
                  <a:lnTo>
                    <a:pt x="21360" y="16863"/>
                  </a:lnTo>
                  <a:cubicBezTo>
                    <a:pt x="21039" y="17471"/>
                    <a:pt x="20920" y="17959"/>
                    <a:pt x="20884" y="18459"/>
                  </a:cubicBezTo>
                  <a:cubicBezTo>
                    <a:pt x="20836" y="18483"/>
                    <a:pt x="20801" y="18530"/>
                    <a:pt x="20789" y="18590"/>
                  </a:cubicBezTo>
                  <a:cubicBezTo>
                    <a:pt x="20455" y="17792"/>
                    <a:pt x="19765" y="17435"/>
                    <a:pt x="17967" y="17328"/>
                  </a:cubicBezTo>
                  <a:cubicBezTo>
                    <a:pt x="17812" y="17328"/>
                    <a:pt x="17657" y="17316"/>
                    <a:pt x="17515" y="17316"/>
                  </a:cubicBezTo>
                  <a:cubicBezTo>
                    <a:pt x="16645" y="17268"/>
                    <a:pt x="15860" y="17233"/>
                    <a:pt x="15133" y="16887"/>
                  </a:cubicBezTo>
                  <a:cubicBezTo>
                    <a:pt x="15622" y="16709"/>
                    <a:pt x="16062" y="16387"/>
                    <a:pt x="16312" y="15994"/>
                  </a:cubicBezTo>
                  <a:cubicBezTo>
                    <a:pt x="16562" y="15613"/>
                    <a:pt x="16634" y="15208"/>
                    <a:pt x="16514" y="14804"/>
                  </a:cubicBezTo>
                  <a:cubicBezTo>
                    <a:pt x="16479" y="14649"/>
                    <a:pt x="16407" y="14518"/>
                    <a:pt x="16336" y="14387"/>
                  </a:cubicBezTo>
                  <a:cubicBezTo>
                    <a:pt x="16419" y="14327"/>
                    <a:pt x="16491" y="14256"/>
                    <a:pt x="16526" y="14173"/>
                  </a:cubicBezTo>
                  <a:cubicBezTo>
                    <a:pt x="16622" y="13946"/>
                    <a:pt x="16526" y="13708"/>
                    <a:pt x="16443" y="13482"/>
                  </a:cubicBezTo>
                  <a:cubicBezTo>
                    <a:pt x="16395" y="13375"/>
                    <a:pt x="16360" y="13280"/>
                    <a:pt x="16336" y="13184"/>
                  </a:cubicBezTo>
                  <a:cubicBezTo>
                    <a:pt x="16181" y="12422"/>
                    <a:pt x="16193" y="11768"/>
                    <a:pt x="16324" y="11101"/>
                  </a:cubicBezTo>
                  <a:cubicBezTo>
                    <a:pt x="17280" y="10595"/>
                    <a:pt x="18205" y="10394"/>
                    <a:pt x="19128" y="10394"/>
                  </a:cubicBezTo>
                  <a:close/>
                  <a:moveTo>
                    <a:pt x="28625" y="0"/>
                  </a:moveTo>
                  <a:cubicBezTo>
                    <a:pt x="26989" y="0"/>
                    <a:pt x="24343" y="3868"/>
                    <a:pt x="22777" y="3868"/>
                  </a:cubicBezTo>
                  <a:cubicBezTo>
                    <a:pt x="22716" y="3868"/>
                    <a:pt x="22656" y="3862"/>
                    <a:pt x="22599" y="3850"/>
                  </a:cubicBezTo>
                  <a:cubicBezTo>
                    <a:pt x="20769" y="3475"/>
                    <a:pt x="19994" y="1181"/>
                    <a:pt x="18312" y="1181"/>
                  </a:cubicBezTo>
                  <a:cubicBezTo>
                    <a:pt x="17805" y="1181"/>
                    <a:pt x="17216" y="1389"/>
                    <a:pt x="16491" y="1921"/>
                  </a:cubicBezTo>
                  <a:cubicBezTo>
                    <a:pt x="14348" y="3493"/>
                    <a:pt x="16062" y="5767"/>
                    <a:pt x="14812" y="7398"/>
                  </a:cubicBezTo>
                  <a:cubicBezTo>
                    <a:pt x="14424" y="7911"/>
                    <a:pt x="13850" y="8108"/>
                    <a:pt x="13161" y="8108"/>
                  </a:cubicBezTo>
                  <a:cubicBezTo>
                    <a:pt x="10919" y="8108"/>
                    <a:pt x="7468" y="6025"/>
                    <a:pt x="5323" y="6025"/>
                  </a:cubicBezTo>
                  <a:cubicBezTo>
                    <a:pt x="5134" y="6025"/>
                    <a:pt x="4954" y="6041"/>
                    <a:pt x="4787" y="6076"/>
                  </a:cubicBezTo>
                  <a:cubicBezTo>
                    <a:pt x="167" y="7077"/>
                    <a:pt x="1" y="13518"/>
                    <a:pt x="2929" y="16244"/>
                  </a:cubicBezTo>
                  <a:cubicBezTo>
                    <a:pt x="4333" y="17550"/>
                    <a:pt x="5585" y="18069"/>
                    <a:pt x="6739" y="18069"/>
                  </a:cubicBezTo>
                  <a:cubicBezTo>
                    <a:pt x="8795" y="18069"/>
                    <a:pt x="10541" y="16421"/>
                    <a:pt x="12288" y="14637"/>
                  </a:cubicBezTo>
                  <a:cubicBezTo>
                    <a:pt x="12490" y="14982"/>
                    <a:pt x="12693" y="15411"/>
                    <a:pt x="12883" y="15828"/>
                  </a:cubicBezTo>
                  <a:cubicBezTo>
                    <a:pt x="13371" y="16899"/>
                    <a:pt x="13883" y="18006"/>
                    <a:pt x="14705" y="18161"/>
                  </a:cubicBezTo>
                  <a:cubicBezTo>
                    <a:pt x="14776" y="18173"/>
                    <a:pt x="14836" y="18185"/>
                    <a:pt x="14907" y="18185"/>
                  </a:cubicBezTo>
                  <a:cubicBezTo>
                    <a:pt x="15300" y="18185"/>
                    <a:pt x="15705" y="17971"/>
                    <a:pt x="16157" y="17530"/>
                  </a:cubicBezTo>
                  <a:cubicBezTo>
                    <a:pt x="16598" y="17602"/>
                    <a:pt x="17038" y="17625"/>
                    <a:pt x="17491" y="17649"/>
                  </a:cubicBezTo>
                  <a:cubicBezTo>
                    <a:pt x="17646" y="17649"/>
                    <a:pt x="17788" y="17661"/>
                    <a:pt x="17943" y="17661"/>
                  </a:cubicBezTo>
                  <a:cubicBezTo>
                    <a:pt x="20360" y="17804"/>
                    <a:pt x="20539" y="18268"/>
                    <a:pt x="20777" y="20138"/>
                  </a:cubicBezTo>
                  <a:cubicBezTo>
                    <a:pt x="20920" y="21269"/>
                    <a:pt x="20777" y="22507"/>
                    <a:pt x="20777" y="23638"/>
                  </a:cubicBezTo>
                  <a:cubicBezTo>
                    <a:pt x="20777" y="25614"/>
                    <a:pt x="20777" y="27603"/>
                    <a:pt x="20777" y="29591"/>
                  </a:cubicBezTo>
                  <a:cubicBezTo>
                    <a:pt x="20777" y="29746"/>
                    <a:pt x="20813" y="29936"/>
                    <a:pt x="20967" y="29948"/>
                  </a:cubicBezTo>
                  <a:cubicBezTo>
                    <a:pt x="20972" y="29949"/>
                    <a:pt x="20976" y="29949"/>
                    <a:pt x="20980" y="29949"/>
                  </a:cubicBezTo>
                  <a:cubicBezTo>
                    <a:pt x="21125" y="29949"/>
                    <a:pt x="21182" y="29742"/>
                    <a:pt x="21182" y="29579"/>
                  </a:cubicBezTo>
                  <a:cubicBezTo>
                    <a:pt x="21194" y="27305"/>
                    <a:pt x="21194" y="25031"/>
                    <a:pt x="21206" y="22757"/>
                  </a:cubicBezTo>
                  <a:cubicBezTo>
                    <a:pt x="21217" y="21626"/>
                    <a:pt x="21229" y="20483"/>
                    <a:pt x="21217" y="19352"/>
                  </a:cubicBezTo>
                  <a:cubicBezTo>
                    <a:pt x="21217" y="18447"/>
                    <a:pt x="21265" y="17685"/>
                    <a:pt x="21741" y="16875"/>
                  </a:cubicBezTo>
                  <a:cubicBezTo>
                    <a:pt x="21872" y="17066"/>
                    <a:pt x="22063" y="17221"/>
                    <a:pt x="22313" y="17221"/>
                  </a:cubicBezTo>
                  <a:cubicBezTo>
                    <a:pt x="22503" y="17221"/>
                    <a:pt x="22670" y="17125"/>
                    <a:pt x="22813" y="17042"/>
                  </a:cubicBezTo>
                  <a:cubicBezTo>
                    <a:pt x="23789" y="16411"/>
                    <a:pt x="24218" y="15328"/>
                    <a:pt x="24623" y="14173"/>
                  </a:cubicBezTo>
                  <a:cubicBezTo>
                    <a:pt x="24849" y="13518"/>
                    <a:pt x="25158" y="12899"/>
                    <a:pt x="25528" y="12339"/>
                  </a:cubicBezTo>
                  <a:cubicBezTo>
                    <a:pt x="26598" y="12728"/>
                    <a:pt x="27690" y="12917"/>
                    <a:pt x="28762" y="12917"/>
                  </a:cubicBezTo>
                  <a:cubicBezTo>
                    <a:pt x="31568" y="12917"/>
                    <a:pt x="34241" y="11623"/>
                    <a:pt x="36041" y="9220"/>
                  </a:cubicBezTo>
                  <a:cubicBezTo>
                    <a:pt x="39305" y="4853"/>
                    <a:pt x="35860" y="939"/>
                    <a:pt x="31523" y="939"/>
                  </a:cubicBezTo>
                  <a:cubicBezTo>
                    <a:pt x="30941" y="939"/>
                    <a:pt x="30342" y="1010"/>
                    <a:pt x="29742" y="1159"/>
                  </a:cubicBezTo>
                  <a:cubicBezTo>
                    <a:pt x="29488" y="324"/>
                    <a:pt x="29099" y="0"/>
                    <a:pt x="2862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4"/>
            <p:cNvSpPr/>
            <p:nvPr/>
          </p:nvSpPr>
          <p:spPr>
            <a:xfrm>
              <a:off x="6572580" y="1342106"/>
              <a:ext cx="551755" cy="384991"/>
            </a:xfrm>
            <a:custGeom>
              <a:avLst/>
              <a:gdLst/>
              <a:ahLst/>
              <a:cxnLst/>
              <a:rect l="l" t="t" r="r" b="b"/>
              <a:pathLst>
                <a:path w="52749" h="36806" extrusionOk="0">
                  <a:moveTo>
                    <a:pt x="24280" y="13159"/>
                  </a:moveTo>
                  <a:cubicBezTo>
                    <a:pt x="24292" y="13326"/>
                    <a:pt x="24304" y="13481"/>
                    <a:pt x="24304" y="13636"/>
                  </a:cubicBezTo>
                  <a:cubicBezTo>
                    <a:pt x="24328" y="13969"/>
                    <a:pt x="24352" y="14302"/>
                    <a:pt x="24340" y="14648"/>
                  </a:cubicBezTo>
                  <a:cubicBezTo>
                    <a:pt x="24304" y="15398"/>
                    <a:pt x="24066" y="15660"/>
                    <a:pt x="23399" y="15672"/>
                  </a:cubicBezTo>
                  <a:cubicBezTo>
                    <a:pt x="23280" y="15374"/>
                    <a:pt x="23173" y="15064"/>
                    <a:pt x="23125" y="14731"/>
                  </a:cubicBezTo>
                  <a:cubicBezTo>
                    <a:pt x="23078" y="14314"/>
                    <a:pt x="23125" y="13886"/>
                    <a:pt x="23209" y="13457"/>
                  </a:cubicBezTo>
                  <a:cubicBezTo>
                    <a:pt x="23566" y="13350"/>
                    <a:pt x="23923" y="13243"/>
                    <a:pt x="24280" y="13159"/>
                  </a:cubicBezTo>
                  <a:close/>
                  <a:moveTo>
                    <a:pt x="31329" y="13898"/>
                  </a:moveTo>
                  <a:lnTo>
                    <a:pt x="31329" y="13898"/>
                  </a:lnTo>
                  <a:cubicBezTo>
                    <a:pt x="31638" y="14064"/>
                    <a:pt x="31936" y="14255"/>
                    <a:pt x="32246" y="14469"/>
                  </a:cubicBezTo>
                  <a:cubicBezTo>
                    <a:pt x="32281" y="15088"/>
                    <a:pt x="32198" y="15731"/>
                    <a:pt x="31936" y="16243"/>
                  </a:cubicBezTo>
                  <a:cubicBezTo>
                    <a:pt x="31805" y="16517"/>
                    <a:pt x="31579" y="16755"/>
                    <a:pt x="31353" y="17017"/>
                  </a:cubicBezTo>
                  <a:cubicBezTo>
                    <a:pt x="31257" y="17124"/>
                    <a:pt x="31162" y="17231"/>
                    <a:pt x="31067" y="17339"/>
                  </a:cubicBezTo>
                  <a:cubicBezTo>
                    <a:pt x="31031" y="17315"/>
                    <a:pt x="30995" y="17279"/>
                    <a:pt x="30984" y="17243"/>
                  </a:cubicBezTo>
                  <a:cubicBezTo>
                    <a:pt x="30924" y="17124"/>
                    <a:pt x="31007" y="16922"/>
                    <a:pt x="31103" y="16719"/>
                  </a:cubicBezTo>
                  <a:cubicBezTo>
                    <a:pt x="31162" y="16577"/>
                    <a:pt x="31222" y="16434"/>
                    <a:pt x="31257" y="16279"/>
                  </a:cubicBezTo>
                  <a:cubicBezTo>
                    <a:pt x="31448" y="15422"/>
                    <a:pt x="31448" y="14648"/>
                    <a:pt x="31329" y="13898"/>
                  </a:cubicBezTo>
                  <a:close/>
                  <a:moveTo>
                    <a:pt x="22733" y="13612"/>
                  </a:moveTo>
                  <a:lnTo>
                    <a:pt x="22733" y="13612"/>
                  </a:lnTo>
                  <a:cubicBezTo>
                    <a:pt x="22673" y="13993"/>
                    <a:pt x="22637" y="14386"/>
                    <a:pt x="22685" y="14779"/>
                  </a:cubicBezTo>
                  <a:cubicBezTo>
                    <a:pt x="22733" y="15172"/>
                    <a:pt x="22864" y="15517"/>
                    <a:pt x="22994" y="15850"/>
                  </a:cubicBezTo>
                  <a:cubicBezTo>
                    <a:pt x="23090" y="16076"/>
                    <a:pt x="23173" y="16303"/>
                    <a:pt x="23221" y="16517"/>
                  </a:cubicBezTo>
                  <a:cubicBezTo>
                    <a:pt x="23352" y="17041"/>
                    <a:pt x="23304" y="17410"/>
                    <a:pt x="23102" y="17636"/>
                  </a:cubicBezTo>
                  <a:cubicBezTo>
                    <a:pt x="22899" y="17874"/>
                    <a:pt x="22506" y="17993"/>
                    <a:pt x="21899" y="18029"/>
                  </a:cubicBezTo>
                  <a:cubicBezTo>
                    <a:pt x="21768" y="17791"/>
                    <a:pt x="21649" y="17529"/>
                    <a:pt x="21554" y="17208"/>
                  </a:cubicBezTo>
                  <a:cubicBezTo>
                    <a:pt x="21280" y="16267"/>
                    <a:pt x="21185" y="15231"/>
                    <a:pt x="21137" y="14183"/>
                  </a:cubicBezTo>
                  <a:cubicBezTo>
                    <a:pt x="21673" y="13981"/>
                    <a:pt x="22209" y="13790"/>
                    <a:pt x="22733" y="13612"/>
                  </a:cubicBezTo>
                  <a:close/>
                  <a:moveTo>
                    <a:pt x="26304" y="12802"/>
                  </a:moveTo>
                  <a:lnTo>
                    <a:pt x="26304" y="12802"/>
                  </a:lnTo>
                  <a:cubicBezTo>
                    <a:pt x="26042" y="13993"/>
                    <a:pt x="26078" y="15410"/>
                    <a:pt x="26150" y="16374"/>
                  </a:cubicBezTo>
                  <a:cubicBezTo>
                    <a:pt x="26173" y="16696"/>
                    <a:pt x="26245" y="17017"/>
                    <a:pt x="26316" y="17327"/>
                  </a:cubicBezTo>
                  <a:cubicBezTo>
                    <a:pt x="26459" y="17910"/>
                    <a:pt x="26578" y="18470"/>
                    <a:pt x="26400" y="18994"/>
                  </a:cubicBezTo>
                  <a:cubicBezTo>
                    <a:pt x="26245" y="19470"/>
                    <a:pt x="25435" y="20160"/>
                    <a:pt x="24685" y="20315"/>
                  </a:cubicBezTo>
                  <a:cubicBezTo>
                    <a:pt x="24580" y="20340"/>
                    <a:pt x="24481" y="20352"/>
                    <a:pt x="24390" y="20352"/>
                  </a:cubicBezTo>
                  <a:cubicBezTo>
                    <a:pt x="24172" y="20352"/>
                    <a:pt x="23994" y="20283"/>
                    <a:pt x="23852" y="20148"/>
                  </a:cubicBezTo>
                  <a:cubicBezTo>
                    <a:pt x="23812" y="20109"/>
                    <a:pt x="23756" y="20086"/>
                    <a:pt x="23698" y="20086"/>
                  </a:cubicBezTo>
                  <a:cubicBezTo>
                    <a:pt x="23686" y="20086"/>
                    <a:pt x="23673" y="20087"/>
                    <a:pt x="23661" y="20089"/>
                  </a:cubicBezTo>
                  <a:cubicBezTo>
                    <a:pt x="23649" y="20065"/>
                    <a:pt x="23637" y="20053"/>
                    <a:pt x="23626" y="20041"/>
                  </a:cubicBezTo>
                  <a:cubicBezTo>
                    <a:pt x="23340" y="19648"/>
                    <a:pt x="23054" y="19363"/>
                    <a:pt x="22768" y="19077"/>
                  </a:cubicBezTo>
                  <a:cubicBezTo>
                    <a:pt x="22554" y="18863"/>
                    <a:pt x="22352" y="18660"/>
                    <a:pt x="22161" y="18422"/>
                  </a:cubicBezTo>
                  <a:cubicBezTo>
                    <a:pt x="22768" y="18362"/>
                    <a:pt x="23185" y="18196"/>
                    <a:pt x="23447" y="17898"/>
                  </a:cubicBezTo>
                  <a:cubicBezTo>
                    <a:pt x="23745" y="17565"/>
                    <a:pt x="23816" y="17077"/>
                    <a:pt x="23661" y="16434"/>
                  </a:cubicBezTo>
                  <a:cubicBezTo>
                    <a:pt x="23626" y="16303"/>
                    <a:pt x="23590" y="16184"/>
                    <a:pt x="23554" y="16065"/>
                  </a:cubicBezTo>
                  <a:cubicBezTo>
                    <a:pt x="24578" y="15981"/>
                    <a:pt x="24757" y="15291"/>
                    <a:pt x="24780" y="14660"/>
                  </a:cubicBezTo>
                  <a:cubicBezTo>
                    <a:pt x="24804" y="14302"/>
                    <a:pt x="24780" y="13957"/>
                    <a:pt x="24757" y="13612"/>
                  </a:cubicBezTo>
                  <a:cubicBezTo>
                    <a:pt x="24745" y="13421"/>
                    <a:pt x="24733" y="13243"/>
                    <a:pt x="24733" y="13052"/>
                  </a:cubicBezTo>
                  <a:cubicBezTo>
                    <a:pt x="25257" y="12933"/>
                    <a:pt x="25781" y="12850"/>
                    <a:pt x="26304" y="12802"/>
                  </a:cubicBezTo>
                  <a:close/>
                  <a:moveTo>
                    <a:pt x="32698" y="14803"/>
                  </a:moveTo>
                  <a:cubicBezTo>
                    <a:pt x="32865" y="14922"/>
                    <a:pt x="33020" y="15053"/>
                    <a:pt x="33186" y="15184"/>
                  </a:cubicBezTo>
                  <a:cubicBezTo>
                    <a:pt x="33770" y="15672"/>
                    <a:pt x="34353" y="16196"/>
                    <a:pt x="34925" y="16731"/>
                  </a:cubicBezTo>
                  <a:cubicBezTo>
                    <a:pt x="34567" y="18220"/>
                    <a:pt x="34008" y="19672"/>
                    <a:pt x="33603" y="20017"/>
                  </a:cubicBezTo>
                  <a:cubicBezTo>
                    <a:pt x="33401" y="20196"/>
                    <a:pt x="33198" y="20339"/>
                    <a:pt x="32984" y="20470"/>
                  </a:cubicBezTo>
                  <a:cubicBezTo>
                    <a:pt x="32281" y="20339"/>
                    <a:pt x="31591" y="19922"/>
                    <a:pt x="31222" y="19422"/>
                  </a:cubicBezTo>
                  <a:cubicBezTo>
                    <a:pt x="30972" y="19053"/>
                    <a:pt x="30900" y="18684"/>
                    <a:pt x="31007" y="18291"/>
                  </a:cubicBezTo>
                  <a:cubicBezTo>
                    <a:pt x="31067" y="18124"/>
                    <a:pt x="31150" y="17958"/>
                    <a:pt x="31257" y="17803"/>
                  </a:cubicBezTo>
                  <a:cubicBezTo>
                    <a:pt x="31317" y="17791"/>
                    <a:pt x="31376" y="17755"/>
                    <a:pt x="31400" y="17696"/>
                  </a:cubicBezTo>
                  <a:cubicBezTo>
                    <a:pt x="31412" y="17660"/>
                    <a:pt x="31412" y="17636"/>
                    <a:pt x="31412" y="17600"/>
                  </a:cubicBezTo>
                  <a:cubicBezTo>
                    <a:pt x="31507" y="17493"/>
                    <a:pt x="31603" y="17386"/>
                    <a:pt x="31698" y="17279"/>
                  </a:cubicBezTo>
                  <a:cubicBezTo>
                    <a:pt x="31936" y="17005"/>
                    <a:pt x="32186" y="16731"/>
                    <a:pt x="32353" y="16410"/>
                  </a:cubicBezTo>
                  <a:cubicBezTo>
                    <a:pt x="32579" y="15957"/>
                    <a:pt x="32686" y="15386"/>
                    <a:pt x="32698" y="14803"/>
                  </a:cubicBezTo>
                  <a:close/>
                  <a:moveTo>
                    <a:pt x="20697" y="14350"/>
                  </a:moveTo>
                  <a:cubicBezTo>
                    <a:pt x="20744" y="15362"/>
                    <a:pt x="20851" y="16386"/>
                    <a:pt x="21125" y="17315"/>
                  </a:cubicBezTo>
                  <a:cubicBezTo>
                    <a:pt x="21209" y="17612"/>
                    <a:pt x="21316" y="17862"/>
                    <a:pt x="21435" y="18077"/>
                  </a:cubicBezTo>
                  <a:cubicBezTo>
                    <a:pt x="21375" y="18112"/>
                    <a:pt x="21340" y="18172"/>
                    <a:pt x="21340" y="18232"/>
                  </a:cubicBezTo>
                  <a:cubicBezTo>
                    <a:pt x="21340" y="18351"/>
                    <a:pt x="21435" y="18446"/>
                    <a:pt x="21566" y="18446"/>
                  </a:cubicBezTo>
                  <a:lnTo>
                    <a:pt x="21649" y="18446"/>
                  </a:lnTo>
                  <a:cubicBezTo>
                    <a:pt x="21887" y="18791"/>
                    <a:pt x="22161" y="19077"/>
                    <a:pt x="22447" y="19363"/>
                  </a:cubicBezTo>
                  <a:cubicBezTo>
                    <a:pt x="22709" y="19625"/>
                    <a:pt x="22983" y="19898"/>
                    <a:pt x="23256" y="20267"/>
                  </a:cubicBezTo>
                  <a:cubicBezTo>
                    <a:pt x="23280" y="20291"/>
                    <a:pt x="23292" y="20315"/>
                    <a:pt x="23316" y="20351"/>
                  </a:cubicBezTo>
                  <a:cubicBezTo>
                    <a:pt x="23197" y="20553"/>
                    <a:pt x="23030" y="20744"/>
                    <a:pt x="22804" y="20744"/>
                  </a:cubicBezTo>
                  <a:cubicBezTo>
                    <a:pt x="22794" y="20744"/>
                    <a:pt x="22784" y="20745"/>
                    <a:pt x="22774" y="20745"/>
                  </a:cubicBezTo>
                  <a:cubicBezTo>
                    <a:pt x="22631" y="20745"/>
                    <a:pt x="22499" y="20667"/>
                    <a:pt x="22387" y="20589"/>
                  </a:cubicBezTo>
                  <a:cubicBezTo>
                    <a:pt x="21185" y="19886"/>
                    <a:pt x="20637" y="18624"/>
                    <a:pt x="20125" y="17279"/>
                  </a:cubicBezTo>
                  <a:cubicBezTo>
                    <a:pt x="19827" y="16469"/>
                    <a:pt x="19411" y="15707"/>
                    <a:pt x="18923" y="15017"/>
                  </a:cubicBezTo>
                  <a:cubicBezTo>
                    <a:pt x="18982" y="15005"/>
                    <a:pt x="19030" y="14981"/>
                    <a:pt x="19077" y="14969"/>
                  </a:cubicBezTo>
                  <a:cubicBezTo>
                    <a:pt x="19637" y="14755"/>
                    <a:pt x="20173" y="14552"/>
                    <a:pt x="20697" y="14350"/>
                  </a:cubicBezTo>
                  <a:close/>
                  <a:moveTo>
                    <a:pt x="35306" y="17089"/>
                  </a:moveTo>
                  <a:cubicBezTo>
                    <a:pt x="35520" y="17291"/>
                    <a:pt x="35722" y="17481"/>
                    <a:pt x="35937" y="17672"/>
                  </a:cubicBezTo>
                  <a:cubicBezTo>
                    <a:pt x="35627" y="18136"/>
                    <a:pt x="35341" y="18696"/>
                    <a:pt x="35056" y="19279"/>
                  </a:cubicBezTo>
                  <a:cubicBezTo>
                    <a:pt x="34436" y="20494"/>
                    <a:pt x="33805" y="21768"/>
                    <a:pt x="32924" y="21911"/>
                  </a:cubicBezTo>
                  <a:cubicBezTo>
                    <a:pt x="32862" y="21922"/>
                    <a:pt x="32799" y="21927"/>
                    <a:pt x="32735" y="21927"/>
                  </a:cubicBezTo>
                  <a:cubicBezTo>
                    <a:pt x="32395" y="21927"/>
                    <a:pt x="32026" y="21767"/>
                    <a:pt x="31615" y="21446"/>
                  </a:cubicBezTo>
                  <a:cubicBezTo>
                    <a:pt x="32115" y="21339"/>
                    <a:pt x="32603" y="21172"/>
                    <a:pt x="33079" y="20899"/>
                  </a:cubicBezTo>
                  <a:lnTo>
                    <a:pt x="33091" y="20899"/>
                  </a:lnTo>
                  <a:cubicBezTo>
                    <a:pt x="33186" y="20899"/>
                    <a:pt x="33270" y="20851"/>
                    <a:pt x="33305" y="20768"/>
                  </a:cubicBezTo>
                  <a:cubicBezTo>
                    <a:pt x="33508" y="20637"/>
                    <a:pt x="33710" y="20494"/>
                    <a:pt x="33913" y="20315"/>
                  </a:cubicBezTo>
                  <a:cubicBezTo>
                    <a:pt x="34365" y="19922"/>
                    <a:pt x="34936" y="18553"/>
                    <a:pt x="35306" y="17089"/>
                  </a:cubicBezTo>
                  <a:close/>
                  <a:moveTo>
                    <a:pt x="27098" y="12773"/>
                  </a:moveTo>
                  <a:cubicBezTo>
                    <a:pt x="28332" y="12773"/>
                    <a:pt x="29561" y="13023"/>
                    <a:pt x="30841" y="13636"/>
                  </a:cubicBezTo>
                  <a:cubicBezTo>
                    <a:pt x="31007" y="14457"/>
                    <a:pt x="31031" y="15267"/>
                    <a:pt x="30817" y="16196"/>
                  </a:cubicBezTo>
                  <a:cubicBezTo>
                    <a:pt x="30793" y="16315"/>
                    <a:pt x="30734" y="16446"/>
                    <a:pt x="30686" y="16565"/>
                  </a:cubicBezTo>
                  <a:cubicBezTo>
                    <a:pt x="30567" y="16850"/>
                    <a:pt x="30436" y="17136"/>
                    <a:pt x="30567" y="17410"/>
                  </a:cubicBezTo>
                  <a:cubicBezTo>
                    <a:pt x="30626" y="17517"/>
                    <a:pt x="30710" y="17600"/>
                    <a:pt x="30829" y="17684"/>
                  </a:cubicBezTo>
                  <a:cubicBezTo>
                    <a:pt x="30722" y="17839"/>
                    <a:pt x="30638" y="18005"/>
                    <a:pt x="30579" y="18184"/>
                  </a:cubicBezTo>
                  <a:cubicBezTo>
                    <a:pt x="30436" y="18684"/>
                    <a:pt x="30531" y="19184"/>
                    <a:pt x="30853" y="19648"/>
                  </a:cubicBezTo>
                  <a:cubicBezTo>
                    <a:pt x="31198" y="20137"/>
                    <a:pt x="31781" y="20541"/>
                    <a:pt x="32436" y="20756"/>
                  </a:cubicBezTo>
                  <a:cubicBezTo>
                    <a:pt x="31472" y="21172"/>
                    <a:pt x="30412" y="21220"/>
                    <a:pt x="29245" y="21268"/>
                  </a:cubicBezTo>
                  <a:cubicBezTo>
                    <a:pt x="29043" y="21280"/>
                    <a:pt x="28840" y="21291"/>
                    <a:pt x="28638" y="21303"/>
                  </a:cubicBezTo>
                  <a:cubicBezTo>
                    <a:pt x="26233" y="21422"/>
                    <a:pt x="25304" y="21863"/>
                    <a:pt x="24852" y="22839"/>
                  </a:cubicBezTo>
                  <a:cubicBezTo>
                    <a:pt x="24840" y="22768"/>
                    <a:pt x="24780" y="22708"/>
                    <a:pt x="24709" y="22673"/>
                  </a:cubicBezTo>
                  <a:cubicBezTo>
                    <a:pt x="24673" y="22053"/>
                    <a:pt x="24518" y="21458"/>
                    <a:pt x="24078" y="20720"/>
                  </a:cubicBezTo>
                  <a:lnTo>
                    <a:pt x="24078" y="20720"/>
                  </a:lnTo>
                  <a:cubicBezTo>
                    <a:pt x="24185" y="20744"/>
                    <a:pt x="24280" y="20768"/>
                    <a:pt x="24399" y="20768"/>
                  </a:cubicBezTo>
                  <a:cubicBezTo>
                    <a:pt x="24518" y="20768"/>
                    <a:pt x="24649" y="20744"/>
                    <a:pt x="24780" y="20720"/>
                  </a:cubicBezTo>
                  <a:cubicBezTo>
                    <a:pt x="25626" y="20541"/>
                    <a:pt x="26602" y="19779"/>
                    <a:pt x="26828" y="19124"/>
                  </a:cubicBezTo>
                  <a:cubicBezTo>
                    <a:pt x="27043" y="18493"/>
                    <a:pt x="26900" y="17851"/>
                    <a:pt x="26757" y="17243"/>
                  </a:cubicBezTo>
                  <a:cubicBezTo>
                    <a:pt x="26685" y="16934"/>
                    <a:pt x="26626" y="16636"/>
                    <a:pt x="26602" y="16338"/>
                  </a:cubicBezTo>
                  <a:cubicBezTo>
                    <a:pt x="26554" y="15707"/>
                    <a:pt x="26471" y="14064"/>
                    <a:pt x="26769" y="12778"/>
                  </a:cubicBezTo>
                  <a:cubicBezTo>
                    <a:pt x="26879" y="12775"/>
                    <a:pt x="26988" y="12773"/>
                    <a:pt x="27098" y="12773"/>
                  </a:cubicBezTo>
                  <a:close/>
                  <a:moveTo>
                    <a:pt x="14342" y="0"/>
                  </a:moveTo>
                  <a:cubicBezTo>
                    <a:pt x="13705" y="0"/>
                    <a:pt x="13181" y="400"/>
                    <a:pt x="12838" y="1432"/>
                  </a:cubicBezTo>
                  <a:cubicBezTo>
                    <a:pt x="12028" y="1246"/>
                    <a:pt x="11219" y="1158"/>
                    <a:pt x="10433" y="1158"/>
                  </a:cubicBezTo>
                  <a:cubicBezTo>
                    <a:pt x="4616" y="1158"/>
                    <a:pt x="1" y="5956"/>
                    <a:pt x="4385" y="11326"/>
                  </a:cubicBezTo>
                  <a:cubicBezTo>
                    <a:pt x="6791" y="14284"/>
                    <a:pt x="10385" y="15874"/>
                    <a:pt x="14161" y="15874"/>
                  </a:cubicBezTo>
                  <a:cubicBezTo>
                    <a:pt x="15597" y="15874"/>
                    <a:pt x="17060" y="15644"/>
                    <a:pt x="18494" y="15172"/>
                  </a:cubicBezTo>
                  <a:cubicBezTo>
                    <a:pt x="18994" y="15850"/>
                    <a:pt x="19399" y="16600"/>
                    <a:pt x="19708" y="17410"/>
                  </a:cubicBezTo>
                  <a:cubicBezTo>
                    <a:pt x="20244" y="18827"/>
                    <a:pt x="20828" y="20160"/>
                    <a:pt x="22137" y="20934"/>
                  </a:cubicBezTo>
                  <a:cubicBezTo>
                    <a:pt x="22316" y="21041"/>
                    <a:pt x="22542" y="21160"/>
                    <a:pt x="22792" y="21160"/>
                  </a:cubicBezTo>
                  <a:cubicBezTo>
                    <a:pt x="23137" y="21149"/>
                    <a:pt x="23399" y="20970"/>
                    <a:pt x="23578" y="20732"/>
                  </a:cubicBezTo>
                  <a:cubicBezTo>
                    <a:pt x="24209" y="21720"/>
                    <a:pt x="24280" y="22661"/>
                    <a:pt x="24268" y="23768"/>
                  </a:cubicBezTo>
                  <a:cubicBezTo>
                    <a:pt x="24257" y="25173"/>
                    <a:pt x="24280" y="26566"/>
                    <a:pt x="24280" y="27971"/>
                  </a:cubicBezTo>
                  <a:lnTo>
                    <a:pt x="24328" y="36353"/>
                  </a:lnTo>
                  <a:cubicBezTo>
                    <a:pt x="24328" y="36543"/>
                    <a:pt x="24399" y="36805"/>
                    <a:pt x="24614" y="36805"/>
                  </a:cubicBezTo>
                  <a:cubicBezTo>
                    <a:pt x="24816" y="36793"/>
                    <a:pt x="24864" y="36543"/>
                    <a:pt x="24864" y="36365"/>
                  </a:cubicBezTo>
                  <a:cubicBezTo>
                    <a:pt x="24864" y="33924"/>
                    <a:pt x="24864" y="31483"/>
                    <a:pt x="24864" y="29042"/>
                  </a:cubicBezTo>
                  <a:cubicBezTo>
                    <a:pt x="24864" y="27649"/>
                    <a:pt x="24673" y="26125"/>
                    <a:pt x="24864" y="24756"/>
                  </a:cubicBezTo>
                  <a:cubicBezTo>
                    <a:pt x="25185" y="22446"/>
                    <a:pt x="25423" y="21875"/>
                    <a:pt x="28662" y="21708"/>
                  </a:cubicBezTo>
                  <a:cubicBezTo>
                    <a:pt x="28864" y="21696"/>
                    <a:pt x="29067" y="21684"/>
                    <a:pt x="29269" y="21684"/>
                  </a:cubicBezTo>
                  <a:cubicBezTo>
                    <a:pt x="29876" y="21649"/>
                    <a:pt x="30484" y="21625"/>
                    <a:pt x="31067" y="21541"/>
                  </a:cubicBezTo>
                  <a:cubicBezTo>
                    <a:pt x="31662" y="22077"/>
                    <a:pt x="32222" y="22339"/>
                    <a:pt x="32746" y="22339"/>
                  </a:cubicBezTo>
                  <a:cubicBezTo>
                    <a:pt x="32829" y="22339"/>
                    <a:pt x="32924" y="22327"/>
                    <a:pt x="33008" y="22315"/>
                  </a:cubicBezTo>
                  <a:cubicBezTo>
                    <a:pt x="34115" y="22125"/>
                    <a:pt x="34794" y="20768"/>
                    <a:pt x="35460" y="19446"/>
                  </a:cubicBezTo>
                  <a:cubicBezTo>
                    <a:pt x="35710" y="18934"/>
                    <a:pt x="35984" y="18410"/>
                    <a:pt x="36258" y="17981"/>
                  </a:cubicBezTo>
                  <a:cubicBezTo>
                    <a:pt x="38599" y="20177"/>
                    <a:pt x="40939" y="22202"/>
                    <a:pt x="43699" y="22202"/>
                  </a:cubicBezTo>
                  <a:cubicBezTo>
                    <a:pt x="45249" y="22202"/>
                    <a:pt x="46931" y="21564"/>
                    <a:pt x="48819" y="19958"/>
                  </a:cubicBezTo>
                  <a:cubicBezTo>
                    <a:pt x="52748" y="16612"/>
                    <a:pt x="52522" y="8695"/>
                    <a:pt x="46319" y="7468"/>
                  </a:cubicBezTo>
                  <a:cubicBezTo>
                    <a:pt x="46093" y="7424"/>
                    <a:pt x="45850" y="7404"/>
                    <a:pt x="45594" y="7404"/>
                  </a:cubicBezTo>
                  <a:cubicBezTo>
                    <a:pt x="42711" y="7404"/>
                    <a:pt x="38078" y="9962"/>
                    <a:pt x="35070" y="9962"/>
                  </a:cubicBezTo>
                  <a:cubicBezTo>
                    <a:pt x="34151" y="9962"/>
                    <a:pt x="33384" y="9723"/>
                    <a:pt x="32865" y="9099"/>
                  </a:cubicBezTo>
                  <a:cubicBezTo>
                    <a:pt x="31198" y="7075"/>
                    <a:pt x="33496" y="4289"/>
                    <a:pt x="30614" y="2349"/>
                  </a:cubicBezTo>
                  <a:cubicBezTo>
                    <a:pt x="29643" y="1699"/>
                    <a:pt x="28854" y="1445"/>
                    <a:pt x="28175" y="1445"/>
                  </a:cubicBezTo>
                  <a:cubicBezTo>
                    <a:pt x="25914" y="1445"/>
                    <a:pt x="24874" y="4263"/>
                    <a:pt x="22411" y="4730"/>
                  </a:cubicBezTo>
                  <a:cubicBezTo>
                    <a:pt x="22334" y="4745"/>
                    <a:pt x="22254" y="4752"/>
                    <a:pt x="22172" y="4752"/>
                  </a:cubicBezTo>
                  <a:cubicBezTo>
                    <a:pt x="20076" y="4752"/>
                    <a:pt x="16538" y="0"/>
                    <a:pt x="14342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4"/>
            <p:cNvSpPr/>
            <p:nvPr/>
          </p:nvSpPr>
          <p:spPr>
            <a:xfrm>
              <a:off x="7967327" y="787695"/>
              <a:ext cx="108857" cy="574432"/>
            </a:xfrm>
            <a:custGeom>
              <a:avLst/>
              <a:gdLst/>
              <a:ahLst/>
              <a:cxnLst/>
              <a:rect l="l" t="t" r="r" b="b"/>
              <a:pathLst>
                <a:path w="10407" h="54917" extrusionOk="0">
                  <a:moveTo>
                    <a:pt x="1479" y="0"/>
                  </a:moveTo>
                  <a:cubicBezTo>
                    <a:pt x="918" y="0"/>
                    <a:pt x="358" y="396"/>
                    <a:pt x="358" y="1107"/>
                  </a:cubicBezTo>
                  <a:lnTo>
                    <a:pt x="1" y="54709"/>
                  </a:lnTo>
                  <a:cubicBezTo>
                    <a:pt x="254" y="54850"/>
                    <a:pt x="527" y="54916"/>
                    <a:pt x="795" y="54916"/>
                  </a:cubicBezTo>
                  <a:cubicBezTo>
                    <a:pt x="1496" y="54916"/>
                    <a:pt x="2167" y="54465"/>
                    <a:pt x="2382" y="53732"/>
                  </a:cubicBezTo>
                  <a:lnTo>
                    <a:pt x="10121" y="27860"/>
                  </a:lnTo>
                  <a:cubicBezTo>
                    <a:pt x="10407" y="26920"/>
                    <a:pt x="10407" y="25919"/>
                    <a:pt x="10109" y="24991"/>
                  </a:cubicBezTo>
                  <a:lnTo>
                    <a:pt x="2537" y="785"/>
                  </a:lnTo>
                  <a:cubicBezTo>
                    <a:pt x="2368" y="249"/>
                    <a:pt x="1923" y="0"/>
                    <a:pt x="1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4"/>
            <p:cNvSpPr/>
            <p:nvPr/>
          </p:nvSpPr>
          <p:spPr>
            <a:xfrm>
              <a:off x="7531615" y="1390463"/>
              <a:ext cx="451422" cy="234440"/>
            </a:xfrm>
            <a:custGeom>
              <a:avLst/>
              <a:gdLst/>
              <a:ahLst/>
              <a:cxnLst/>
              <a:rect l="l" t="t" r="r" b="b"/>
              <a:pathLst>
                <a:path w="43157" h="22413" extrusionOk="0">
                  <a:moveTo>
                    <a:pt x="41887" y="1"/>
                  </a:moveTo>
                  <a:cubicBezTo>
                    <a:pt x="41738" y="1"/>
                    <a:pt x="41579" y="37"/>
                    <a:pt x="41417" y="119"/>
                  </a:cubicBezTo>
                  <a:lnTo>
                    <a:pt x="43" y="21026"/>
                  </a:lnTo>
                  <a:cubicBezTo>
                    <a:pt x="1" y="21799"/>
                    <a:pt x="628" y="22413"/>
                    <a:pt x="1395" y="22413"/>
                  </a:cubicBezTo>
                  <a:cubicBezTo>
                    <a:pt x="1491" y="22413"/>
                    <a:pt x="1588" y="22403"/>
                    <a:pt x="1686" y="22383"/>
                  </a:cubicBezTo>
                  <a:lnTo>
                    <a:pt x="24499" y="17823"/>
                  </a:lnTo>
                  <a:cubicBezTo>
                    <a:pt x="25332" y="17657"/>
                    <a:pt x="26094" y="17264"/>
                    <a:pt x="26701" y="16680"/>
                  </a:cubicBezTo>
                  <a:lnTo>
                    <a:pt x="42489" y="1583"/>
                  </a:lnTo>
                  <a:cubicBezTo>
                    <a:pt x="43156" y="946"/>
                    <a:pt x="42649" y="1"/>
                    <a:pt x="418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4"/>
            <p:cNvSpPr/>
            <p:nvPr/>
          </p:nvSpPr>
          <p:spPr>
            <a:xfrm>
              <a:off x="7967327" y="873372"/>
              <a:ext cx="108857" cy="488754"/>
            </a:xfrm>
            <a:custGeom>
              <a:avLst/>
              <a:gdLst/>
              <a:ahLst/>
              <a:cxnLst/>
              <a:rect l="l" t="t" r="r" b="b"/>
              <a:pathLst>
                <a:path w="10407" h="46726" extrusionOk="0">
                  <a:moveTo>
                    <a:pt x="4858" y="0"/>
                  </a:moveTo>
                  <a:cubicBezTo>
                    <a:pt x="3418" y="3096"/>
                    <a:pt x="4251" y="7060"/>
                    <a:pt x="5001" y="10251"/>
                  </a:cubicBezTo>
                  <a:cubicBezTo>
                    <a:pt x="5811" y="13728"/>
                    <a:pt x="7109" y="17216"/>
                    <a:pt x="7347" y="20788"/>
                  </a:cubicBezTo>
                  <a:cubicBezTo>
                    <a:pt x="7740" y="26968"/>
                    <a:pt x="4525" y="31921"/>
                    <a:pt x="72" y="35588"/>
                  </a:cubicBezTo>
                  <a:lnTo>
                    <a:pt x="1" y="46518"/>
                  </a:lnTo>
                  <a:cubicBezTo>
                    <a:pt x="254" y="46659"/>
                    <a:pt x="527" y="46725"/>
                    <a:pt x="795" y="46725"/>
                  </a:cubicBezTo>
                  <a:cubicBezTo>
                    <a:pt x="1496" y="46725"/>
                    <a:pt x="2167" y="46274"/>
                    <a:pt x="2382" y="45541"/>
                  </a:cubicBezTo>
                  <a:lnTo>
                    <a:pt x="10133" y="19669"/>
                  </a:lnTo>
                  <a:cubicBezTo>
                    <a:pt x="10407" y="18729"/>
                    <a:pt x="10407" y="17728"/>
                    <a:pt x="10109" y="16800"/>
                  </a:cubicBezTo>
                  <a:lnTo>
                    <a:pt x="4858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4"/>
            <p:cNvSpPr/>
            <p:nvPr/>
          </p:nvSpPr>
          <p:spPr>
            <a:xfrm>
              <a:off x="7531636" y="1437282"/>
              <a:ext cx="412783" cy="187621"/>
            </a:xfrm>
            <a:custGeom>
              <a:avLst/>
              <a:gdLst/>
              <a:ahLst/>
              <a:cxnLst/>
              <a:rect l="l" t="t" r="r" b="b"/>
              <a:pathLst>
                <a:path w="39463" h="17937" extrusionOk="0">
                  <a:moveTo>
                    <a:pt x="39463" y="0"/>
                  </a:moveTo>
                  <a:cubicBezTo>
                    <a:pt x="36224" y="2394"/>
                    <a:pt x="30271" y="3739"/>
                    <a:pt x="28200" y="4977"/>
                  </a:cubicBezTo>
                  <a:cubicBezTo>
                    <a:pt x="26842" y="5787"/>
                    <a:pt x="26092" y="7085"/>
                    <a:pt x="24925" y="8085"/>
                  </a:cubicBezTo>
                  <a:cubicBezTo>
                    <a:pt x="23973" y="8906"/>
                    <a:pt x="22770" y="9430"/>
                    <a:pt x="21627" y="9906"/>
                  </a:cubicBezTo>
                  <a:cubicBezTo>
                    <a:pt x="18806" y="11097"/>
                    <a:pt x="15924" y="12347"/>
                    <a:pt x="12829" y="12454"/>
                  </a:cubicBezTo>
                  <a:cubicBezTo>
                    <a:pt x="12667" y="12460"/>
                    <a:pt x="12506" y="12463"/>
                    <a:pt x="12345" y="12463"/>
                  </a:cubicBezTo>
                  <a:cubicBezTo>
                    <a:pt x="11172" y="12463"/>
                    <a:pt x="10032" y="12313"/>
                    <a:pt x="8911" y="12061"/>
                  </a:cubicBezTo>
                  <a:lnTo>
                    <a:pt x="53" y="16550"/>
                  </a:lnTo>
                  <a:cubicBezTo>
                    <a:pt x="0" y="17323"/>
                    <a:pt x="626" y="17937"/>
                    <a:pt x="1393" y="17937"/>
                  </a:cubicBezTo>
                  <a:cubicBezTo>
                    <a:pt x="1489" y="17937"/>
                    <a:pt x="1586" y="17927"/>
                    <a:pt x="1684" y="17907"/>
                  </a:cubicBezTo>
                  <a:lnTo>
                    <a:pt x="24497" y="13347"/>
                  </a:lnTo>
                  <a:cubicBezTo>
                    <a:pt x="25330" y="13181"/>
                    <a:pt x="26092" y="12788"/>
                    <a:pt x="26699" y="12204"/>
                  </a:cubicBezTo>
                  <a:lnTo>
                    <a:pt x="39463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4"/>
            <p:cNvSpPr/>
            <p:nvPr/>
          </p:nvSpPr>
          <p:spPr>
            <a:xfrm>
              <a:off x="8031959" y="1364051"/>
              <a:ext cx="24926" cy="1354246"/>
            </a:xfrm>
            <a:custGeom>
              <a:avLst/>
              <a:gdLst/>
              <a:ahLst/>
              <a:cxnLst/>
              <a:rect l="l" t="t" r="r" b="b"/>
              <a:pathLst>
                <a:path w="2383" h="129469" extrusionOk="0">
                  <a:moveTo>
                    <a:pt x="1192" y="1"/>
                  </a:moveTo>
                  <a:cubicBezTo>
                    <a:pt x="537" y="1"/>
                    <a:pt x="1" y="536"/>
                    <a:pt x="1" y="1203"/>
                  </a:cubicBezTo>
                  <a:lnTo>
                    <a:pt x="1" y="128278"/>
                  </a:lnTo>
                  <a:cubicBezTo>
                    <a:pt x="1" y="128933"/>
                    <a:pt x="537" y="129469"/>
                    <a:pt x="1192" y="129469"/>
                  </a:cubicBezTo>
                  <a:cubicBezTo>
                    <a:pt x="1846" y="129469"/>
                    <a:pt x="2382" y="128933"/>
                    <a:pt x="2382" y="128278"/>
                  </a:cubicBezTo>
                  <a:lnTo>
                    <a:pt x="2382" y="1203"/>
                  </a:lnTo>
                  <a:cubicBezTo>
                    <a:pt x="2382" y="536"/>
                    <a:pt x="1846" y="1"/>
                    <a:pt x="1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4"/>
            <p:cNvSpPr/>
            <p:nvPr/>
          </p:nvSpPr>
          <p:spPr>
            <a:xfrm>
              <a:off x="7969450" y="1334910"/>
              <a:ext cx="195780" cy="108355"/>
            </a:xfrm>
            <a:custGeom>
              <a:avLst/>
              <a:gdLst/>
              <a:ahLst/>
              <a:cxnLst/>
              <a:rect l="l" t="t" r="r" b="b"/>
              <a:pathLst>
                <a:path w="18717" h="10359" extrusionOk="0">
                  <a:moveTo>
                    <a:pt x="5179" y="1"/>
                  </a:moveTo>
                  <a:cubicBezTo>
                    <a:pt x="2322" y="1"/>
                    <a:pt x="0" y="2334"/>
                    <a:pt x="0" y="5180"/>
                  </a:cubicBezTo>
                  <a:cubicBezTo>
                    <a:pt x="0" y="8025"/>
                    <a:pt x="2322" y="10359"/>
                    <a:pt x="5179" y="10359"/>
                  </a:cubicBezTo>
                  <a:lnTo>
                    <a:pt x="13537" y="10359"/>
                  </a:lnTo>
                  <a:cubicBezTo>
                    <a:pt x="16395" y="10359"/>
                    <a:pt x="18717" y="8025"/>
                    <a:pt x="18717" y="5180"/>
                  </a:cubicBezTo>
                  <a:cubicBezTo>
                    <a:pt x="18717" y="2334"/>
                    <a:pt x="16395" y="1"/>
                    <a:pt x="13537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7919378" y="1334910"/>
              <a:ext cx="120939" cy="112466"/>
            </a:xfrm>
            <a:custGeom>
              <a:avLst/>
              <a:gdLst/>
              <a:ahLst/>
              <a:cxnLst/>
              <a:rect l="l" t="t" r="r" b="b"/>
              <a:pathLst>
                <a:path w="11562" h="10752" extrusionOk="0">
                  <a:moveTo>
                    <a:pt x="5775" y="1"/>
                  </a:moveTo>
                  <a:cubicBezTo>
                    <a:pt x="2584" y="1"/>
                    <a:pt x="1" y="2406"/>
                    <a:pt x="1" y="5382"/>
                  </a:cubicBezTo>
                  <a:cubicBezTo>
                    <a:pt x="1" y="8347"/>
                    <a:pt x="2584" y="10752"/>
                    <a:pt x="5775" y="10752"/>
                  </a:cubicBezTo>
                  <a:cubicBezTo>
                    <a:pt x="8966" y="10752"/>
                    <a:pt x="11562" y="8347"/>
                    <a:pt x="11562" y="5382"/>
                  </a:cubicBezTo>
                  <a:cubicBezTo>
                    <a:pt x="11562" y="2406"/>
                    <a:pt x="8966" y="1"/>
                    <a:pt x="57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7975674" y="1384971"/>
              <a:ext cx="189556" cy="27039"/>
            </a:xfrm>
            <a:custGeom>
              <a:avLst/>
              <a:gdLst/>
              <a:ahLst/>
              <a:cxnLst/>
              <a:rect l="l" t="t" r="r" b="b"/>
              <a:pathLst>
                <a:path w="18122" h="2585" extrusionOk="0">
                  <a:moveTo>
                    <a:pt x="1298" y="1"/>
                  </a:moveTo>
                  <a:cubicBezTo>
                    <a:pt x="584" y="1"/>
                    <a:pt x="0" y="572"/>
                    <a:pt x="0" y="1287"/>
                  </a:cubicBezTo>
                  <a:cubicBezTo>
                    <a:pt x="0" y="2001"/>
                    <a:pt x="584" y="2584"/>
                    <a:pt x="1298" y="2584"/>
                  </a:cubicBezTo>
                  <a:lnTo>
                    <a:pt x="16836" y="2584"/>
                  </a:lnTo>
                  <a:cubicBezTo>
                    <a:pt x="17538" y="2584"/>
                    <a:pt x="18122" y="2001"/>
                    <a:pt x="18122" y="1287"/>
                  </a:cubicBezTo>
                  <a:cubicBezTo>
                    <a:pt x="18122" y="572"/>
                    <a:pt x="17538" y="1"/>
                    <a:pt x="16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8005317" y="1395316"/>
              <a:ext cx="440188" cy="254544"/>
            </a:xfrm>
            <a:custGeom>
              <a:avLst/>
              <a:gdLst/>
              <a:ahLst/>
              <a:cxnLst/>
              <a:rect l="l" t="t" r="r" b="b"/>
              <a:pathLst>
                <a:path w="42083" h="24335" extrusionOk="0">
                  <a:moveTo>
                    <a:pt x="1337" y="1"/>
                  </a:moveTo>
                  <a:cubicBezTo>
                    <a:pt x="607" y="1"/>
                    <a:pt x="0" y="564"/>
                    <a:pt x="0" y="1322"/>
                  </a:cubicBezTo>
                  <a:lnTo>
                    <a:pt x="40326" y="24193"/>
                  </a:lnTo>
                  <a:cubicBezTo>
                    <a:pt x="40497" y="24292"/>
                    <a:pt x="40668" y="24335"/>
                    <a:pt x="40828" y="24335"/>
                  </a:cubicBezTo>
                  <a:cubicBezTo>
                    <a:pt x="41561" y="24335"/>
                    <a:pt x="42083" y="23431"/>
                    <a:pt x="41458" y="22777"/>
                  </a:cubicBezTo>
                  <a:lnTo>
                    <a:pt x="26420" y="6941"/>
                  </a:lnTo>
                  <a:cubicBezTo>
                    <a:pt x="25837" y="6334"/>
                    <a:pt x="25098" y="5894"/>
                    <a:pt x="24277" y="5691"/>
                  </a:cubicBezTo>
                  <a:lnTo>
                    <a:pt x="1703" y="48"/>
                  </a:lnTo>
                  <a:cubicBezTo>
                    <a:pt x="1579" y="16"/>
                    <a:pt x="1456" y="1"/>
                    <a:pt x="13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8072439" y="1408140"/>
              <a:ext cx="373066" cy="241720"/>
            </a:xfrm>
            <a:custGeom>
              <a:avLst/>
              <a:gdLst/>
              <a:ahLst/>
              <a:cxnLst/>
              <a:rect l="l" t="t" r="r" b="b"/>
              <a:pathLst>
                <a:path w="35666" h="23109" extrusionOk="0">
                  <a:moveTo>
                    <a:pt x="0" y="0"/>
                  </a:moveTo>
                  <a:lnTo>
                    <a:pt x="0" y="0"/>
                  </a:lnTo>
                  <a:cubicBezTo>
                    <a:pt x="977" y="3310"/>
                    <a:pt x="4287" y="4644"/>
                    <a:pt x="7859" y="5382"/>
                  </a:cubicBezTo>
                  <a:cubicBezTo>
                    <a:pt x="12169" y="6287"/>
                    <a:pt x="16455" y="6704"/>
                    <a:pt x="20086" y="9442"/>
                  </a:cubicBezTo>
                  <a:cubicBezTo>
                    <a:pt x="23015" y="11657"/>
                    <a:pt x="24277" y="14538"/>
                    <a:pt x="24527" y="17645"/>
                  </a:cubicBezTo>
                  <a:lnTo>
                    <a:pt x="33909" y="22967"/>
                  </a:lnTo>
                  <a:cubicBezTo>
                    <a:pt x="34080" y="23066"/>
                    <a:pt x="34251" y="23109"/>
                    <a:pt x="34411" y="23109"/>
                  </a:cubicBezTo>
                  <a:cubicBezTo>
                    <a:pt x="35144" y="23109"/>
                    <a:pt x="35666" y="22205"/>
                    <a:pt x="35041" y="21551"/>
                  </a:cubicBezTo>
                  <a:lnTo>
                    <a:pt x="20003" y="5715"/>
                  </a:lnTo>
                  <a:cubicBezTo>
                    <a:pt x="19420" y="5108"/>
                    <a:pt x="18681" y="4668"/>
                    <a:pt x="17860" y="44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4"/>
            <p:cNvSpPr/>
            <p:nvPr/>
          </p:nvSpPr>
          <p:spPr>
            <a:xfrm>
              <a:off x="8454648" y="1370745"/>
              <a:ext cx="78973" cy="416569"/>
            </a:xfrm>
            <a:custGeom>
              <a:avLst/>
              <a:gdLst/>
              <a:ahLst/>
              <a:cxnLst/>
              <a:rect l="l" t="t" r="r" b="b"/>
              <a:pathLst>
                <a:path w="7550" h="39825" extrusionOk="0">
                  <a:moveTo>
                    <a:pt x="1072" y="0"/>
                  </a:moveTo>
                  <a:cubicBezTo>
                    <a:pt x="665" y="0"/>
                    <a:pt x="257" y="289"/>
                    <a:pt x="251" y="801"/>
                  </a:cubicBezTo>
                  <a:lnTo>
                    <a:pt x="1" y="39675"/>
                  </a:lnTo>
                  <a:cubicBezTo>
                    <a:pt x="185" y="39777"/>
                    <a:pt x="382" y="39824"/>
                    <a:pt x="575" y="39824"/>
                  </a:cubicBezTo>
                  <a:cubicBezTo>
                    <a:pt x="1081" y="39824"/>
                    <a:pt x="1563" y="39498"/>
                    <a:pt x="1727" y="38973"/>
                  </a:cubicBezTo>
                  <a:lnTo>
                    <a:pt x="7335" y="20208"/>
                  </a:lnTo>
                  <a:cubicBezTo>
                    <a:pt x="7549" y="19530"/>
                    <a:pt x="7537" y="18803"/>
                    <a:pt x="7323" y="18125"/>
                  </a:cubicBezTo>
                  <a:lnTo>
                    <a:pt x="1834" y="575"/>
                  </a:lnTo>
                  <a:cubicBezTo>
                    <a:pt x="1713" y="181"/>
                    <a:pt x="1393" y="0"/>
                    <a:pt x="1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4"/>
            <p:cNvSpPr/>
            <p:nvPr/>
          </p:nvSpPr>
          <p:spPr>
            <a:xfrm>
              <a:off x="8138609" y="1807911"/>
              <a:ext cx="327408" cy="169985"/>
            </a:xfrm>
            <a:custGeom>
              <a:avLst/>
              <a:gdLst/>
              <a:ahLst/>
              <a:cxnLst/>
              <a:rect l="l" t="t" r="r" b="b"/>
              <a:pathLst>
                <a:path w="31301" h="16251" extrusionOk="0">
                  <a:moveTo>
                    <a:pt x="30373" y="0"/>
                  </a:moveTo>
                  <a:cubicBezTo>
                    <a:pt x="30266" y="0"/>
                    <a:pt x="30152" y="26"/>
                    <a:pt x="30036" y="84"/>
                  </a:cubicBezTo>
                  <a:lnTo>
                    <a:pt x="32" y="15240"/>
                  </a:lnTo>
                  <a:cubicBezTo>
                    <a:pt x="1" y="15811"/>
                    <a:pt x="457" y="16250"/>
                    <a:pt x="1009" y="16250"/>
                  </a:cubicBezTo>
                  <a:cubicBezTo>
                    <a:pt x="1079" y="16250"/>
                    <a:pt x="1151" y="16243"/>
                    <a:pt x="1223" y="16229"/>
                  </a:cubicBezTo>
                  <a:lnTo>
                    <a:pt x="17773" y="12919"/>
                  </a:lnTo>
                  <a:cubicBezTo>
                    <a:pt x="18368" y="12800"/>
                    <a:pt x="18928" y="12514"/>
                    <a:pt x="19368" y="12097"/>
                  </a:cubicBezTo>
                  <a:lnTo>
                    <a:pt x="30822" y="1143"/>
                  </a:lnTo>
                  <a:cubicBezTo>
                    <a:pt x="31301" y="685"/>
                    <a:pt x="30927" y="0"/>
                    <a:pt x="303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4"/>
            <p:cNvSpPr/>
            <p:nvPr/>
          </p:nvSpPr>
          <p:spPr>
            <a:xfrm>
              <a:off x="8454648" y="1432920"/>
              <a:ext cx="78973" cy="354395"/>
            </a:xfrm>
            <a:custGeom>
              <a:avLst/>
              <a:gdLst/>
              <a:ahLst/>
              <a:cxnLst/>
              <a:rect l="l" t="t" r="r" b="b"/>
              <a:pathLst>
                <a:path w="7550" h="33881" extrusionOk="0">
                  <a:moveTo>
                    <a:pt x="3513" y="1"/>
                  </a:moveTo>
                  <a:cubicBezTo>
                    <a:pt x="2477" y="2239"/>
                    <a:pt x="3084" y="5120"/>
                    <a:pt x="3620" y="7430"/>
                  </a:cubicBezTo>
                  <a:cubicBezTo>
                    <a:pt x="4216" y="9954"/>
                    <a:pt x="5156" y="12478"/>
                    <a:pt x="5323" y="15074"/>
                  </a:cubicBezTo>
                  <a:cubicBezTo>
                    <a:pt x="5609" y="19551"/>
                    <a:pt x="3275" y="23146"/>
                    <a:pt x="48" y="25802"/>
                  </a:cubicBezTo>
                  <a:lnTo>
                    <a:pt x="1" y="33731"/>
                  </a:lnTo>
                  <a:cubicBezTo>
                    <a:pt x="185" y="33833"/>
                    <a:pt x="382" y="33880"/>
                    <a:pt x="575" y="33880"/>
                  </a:cubicBezTo>
                  <a:cubicBezTo>
                    <a:pt x="1081" y="33880"/>
                    <a:pt x="1563" y="33554"/>
                    <a:pt x="1727" y="33029"/>
                  </a:cubicBezTo>
                  <a:lnTo>
                    <a:pt x="7347" y="14264"/>
                  </a:lnTo>
                  <a:cubicBezTo>
                    <a:pt x="7549" y="13586"/>
                    <a:pt x="7537" y="12859"/>
                    <a:pt x="7323" y="12181"/>
                  </a:cubicBezTo>
                  <a:lnTo>
                    <a:pt x="3513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4"/>
            <p:cNvSpPr/>
            <p:nvPr/>
          </p:nvSpPr>
          <p:spPr>
            <a:xfrm>
              <a:off x="8138609" y="1841780"/>
              <a:ext cx="299491" cy="136116"/>
            </a:xfrm>
            <a:custGeom>
              <a:avLst/>
              <a:gdLst/>
              <a:ahLst/>
              <a:cxnLst/>
              <a:rect l="l" t="t" r="r" b="b"/>
              <a:pathLst>
                <a:path w="28632" h="13013" extrusionOk="0">
                  <a:moveTo>
                    <a:pt x="28631" y="1"/>
                  </a:moveTo>
                  <a:lnTo>
                    <a:pt x="28631" y="1"/>
                  </a:lnTo>
                  <a:cubicBezTo>
                    <a:pt x="26274" y="1739"/>
                    <a:pt x="21952" y="2715"/>
                    <a:pt x="20452" y="3620"/>
                  </a:cubicBezTo>
                  <a:cubicBezTo>
                    <a:pt x="19475" y="4204"/>
                    <a:pt x="18928" y="5144"/>
                    <a:pt x="18082" y="5871"/>
                  </a:cubicBezTo>
                  <a:cubicBezTo>
                    <a:pt x="17392" y="6466"/>
                    <a:pt x="16523" y="6847"/>
                    <a:pt x="15689" y="7192"/>
                  </a:cubicBezTo>
                  <a:cubicBezTo>
                    <a:pt x="13641" y="8061"/>
                    <a:pt x="11558" y="8966"/>
                    <a:pt x="9307" y="9038"/>
                  </a:cubicBezTo>
                  <a:cubicBezTo>
                    <a:pt x="9183" y="9042"/>
                    <a:pt x="9060" y="9044"/>
                    <a:pt x="8937" y="9044"/>
                  </a:cubicBezTo>
                  <a:cubicBezTo>
                    <a:pt x="8093" y="9044"/>
                    <a:pt x="7274" y="8939"/>
                    <a:pt x="6474" y="8752"/>
                  </a:cubicBezTo>
                  <a:lnTo>
                    <a:pt x="32" y="12002"/>
                  </a:lnTo>
                  <a:cubicBezTo>
                    <a:pt x="1" y="12573"/>
                    <a:pt x="457" y="13012"/>
                    <a:pt x="1009" y="13012"/>
                  </a:cubicBezTo>
                  <a:cubicBezTo>
                    <a:pt x="1079" y="13012"/>
                    <a:pt x="1151" y="13005"/>
                    <a:pt x="1223" y="12991"/>
                  </a:cubicBezTo>
                  <a:lnTo>
                    <a:pt x="17773" y="9681"/>
                  </a:lnTo>
                  <a:cubicBezTo>
                    <a:pt x="18368" y="9562"/>
                    <a:pt x="18928" y="9276"/>
                    <a:pt x="19368" y="8859"/>
                  </a:cubicBezTo>
                  <a:lnTo>
                    <a:pt x="2863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8501477" y="1788727"/>
              <a:ext cx="18064" cy="982131"/>
            </a:xfrm>
            <a:custGeom>
              <a:avLst/>
              <a:gdLst/>
              <a:ahLst/>
              <a:cxnLst/>
              <a:rect l="l" t="t" r="r" b="b"/>
              <a:pathLst>
                <a:path w="1727" h="93894" extrusionOk="0">
                  <a:moveTo>
                    <a:pt x="870" y="1"/>
                  </a:moveTo>
                  <a:cubicBezTo>
                    <a:pt x="393" y="1"/>
                    <a:pt x="1" y="394"/>
                    <a:pt x="1" y="870"/>
                  </a:cubicBezTo>
                  <a:lnTo>
                    <a:pt x="1" y="93024"/>
                  </a:lnTo>
                  <a:cubicBezTo>
                    <a:pt x="1" y="93500"/>
                    <a:pt x="393" y="93893"/>
                    <a:pt x="870" y="93893"/>
                  </a:cubicBezTo>
                  <a:cubicBezTo>
                    <a:pt x="1346" y="93893"/>
                    <a:pt x="1727" y="93500"/>
                    <a:pt x="1727" y="93024"/>
                  </a:cubicBezTo>
                  <a:lnTo>
                    <a:pt x="1727" y="870"/>
                  </a:ln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8456143" y="1767556"/>
              <a:ext cx="141984" cy="78596"/>
            </a:xfrm>
            <a:custGeom>
              <a:avLst/>
              <a:gdLst/>
              <a:ahLst/>
              <a:cxnLst/>
              <a:rect l="l" t="t" r="r" b="b"/>
              <a:pathLst>
                <a:path w="13574" h="7514" extrusionOk="0">
                  <a:moveTo>
                    <a:pt x="3751" y="1"/>
                  </a:moveTo>
                  <a:cubicBezTo>
                    <a:pt x="1691" y="1"/>
                    <a:pt x="1" y="1691"/>
                    <a:pt x="1" y="3763"/>
                  </a:cubicBezTo>
                  <a:cubicBezTo>
                    <a:pt x="1" y="5823"/>
                    <a:pt x="1691" y="7514"/>
                    <a:pt x="3751" y="7514"/>
                  </a:cubicBezTo>
                  <a:lnTo>
                    <a:pt x="9823" y="7514"/>
                  </a:lnTo>
                  <a:cubicBezTo>
                    <a:pt x="11883" y="7514"/>
                    <a:pt x="13574" y="5823"/>
                    <a:pt x="13574" y="3763"/>
                  </a:cubicBezTo>
                  <a:cubicBezTo>
                    <a:pt x="13574" y="1691"/>
                    <a:pt x="11883" y="1"/>
                    <a:pt x="9823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4"/>
            <p:cNvSpPr/>
            <p:nvPr/>
          </p:nvSpPr>
          <p:spPr>
            <a:xfrm>
              <a:off x="8419899" y="1767556"/>
              <a:ext cx="87561" cy="81714"/>
            </a:xfrm>
            <a:custGeom>
              <a:avLst/>
              <a:gdLst/>
              <a:ahLst/>
              <a:cxnLst/>
              <a:rect l="l" t="t" r="r" b="b"/>
              <a:pathLst>
                <a:path w="8371" h="7812" extrusionOk="0">
                  <a:moveTo>
                    <a:pt x="4192" y="1"/>
                  </a:moveTo>
                  <a:cubicBezTo>
                    <a:pt x="1870" y="1"/>
                    <a:pt x="1" y="1751"/>
                    <a:pt x="1" y="3906"/>
                  </a:cubicBezTo>
                  <a:cubicBezTo>
                    <a:pt x="1" y="6061"/>
                    <a:pt x="1870" y="7811"/>
                    <a:pt x="4192" y="7811"/>
                  </a:cubicBezTo>
                  <a:cubicBezTo>
                    <a:pt x="6502" y="7811"/>
                    <a:pt x="8371" y="6061"/>
                    <a:pt x="8371" y="3906"/>
                  </a:cubicBezTo>
                  <a:cubicBezTo>
                    <a:pt x="8371" y="1751"/>
                    <a:pt x="6502" y="1"/>
                    <a:pt x="4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8460631" y="1803925"/>
              <a:ext cx="137497" cy="19560"/>
            </a:xfrm>
            <a:custGeom>
              <a:avLst/>
              <a:gdLst/>
              <a:ahLst/>
              <a:cxnLst/>
              <a:rect l="l" t="t" r="r" b="b"/>
              <a:pathLst>
                <a:path w="13145" h="1870" extrusionOk="0">
                  <a:moveTo>
                    <a:pt x="941" y="0"/>
                  </a:moveTo>
                  <a:cubicBezTo>
                    <a:pt x="429" y="0"/>
                    <a:pt x="0" y="417"/>
                    <a:pt x="0" y="929"/>
                  </a:cubicBezTo>
                  <a:cubicBezTo>
                    <a:pt x="0" y="1453"/>
                    <a:pt x="429" y="1870"/>
                    <a:pt x="941" y="1870"/>
                  </a:cubicBezTo>
                  <a:lnTo>
                    <a:pt x="12204" y="1870"/>
                  </a:lnTo>
                  <a:cubicBezTo>
                    <a:pt x="12728" y="1870"/>
                    <a:pt x="13145" y="1453"/>
                    <a:pt x="13145" y="929"/>
                  </a:cubicBezTo>
                  <a:cubicBezTo>
                    <a:pt x="13145" y="417"/>
                    <a:pt x="12728" y="0"/>
                    <a:pt x="12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8482178" y="1811404"/>
              <a:ext cx="319176" cy="184629"/>
            </a:xfrm>
            <a:custGeom>
              <a:avLst/>
              <a:gdLst/>
              <a:ahLst/>
              <a:cxnLst/>
              <a:rect l="l" t="t" r="r" b="b"/>
              <a:pathLst>
                <a:path w="30514" h="17651" extrusionOk="0">
                  <a:moveTo>
                    <a:pt x="970" y="1"/>
                  </a:moveTo>
                  <a:cubicBezTo>
                    <a:pt x="439" y="1"/>
                    <a:pt x="0" y="412"/>
                    <a:pt x="0" y="964"/>
                  </a:cubicBezTo>
                  <a:lnTo>
                    <a:pt x="29242" y="17550"/>
                  </a:lnTo>
                  <a:cubicBezTo>
                    <a:pt x="29365" y="17619"/>
                    <a:pt x="29487" y="17650"/>
                    <a:pt x="29603" y="17650"/>
                  </a:cubicBezTo>
                  <a:cubicBezTo>
                    <a:pt x="30135" y="17650"/>
                    <a:pt x="30514" y="16995"/>
                    <a:pt x="30063" y="16526"/>
                  </a:cubicBezTo>
                  <a:lnTo>
                    <a:pt x="19157" y="5036"/>
                  </a:lnTo>
                  <a:cubicBezTo>
                    <a:pt x="18740" y="4596"/>
                    <a:pt x="18193" y="4274"/>
                    <a:pt x="17609" y="4131"/>
                  </a:cubicBezTo>
                  <a:lnTo>
                    <a:pt x="1238" y="35"/>
                  </a:lnTo>
                  <a:cubicBezTo>
                    <a:pt x="1147" y="12"/>
                    <a:pt x="1057" y="1"/>
                    <a:pt x="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8530870" y="1820735"/>
              <a:ext cx="270485" cy="175299"/>
            </a:xfrm>
            <a:custGeom>
              <a:avLst/>
              <a:gdLst/>
              <a:ahLst/>
              <a:cxnLst/>
              <a:rect l="l" t="t" r="r" b="b"/>
              <a:pathLst>
                <a:path w="25859" h="16759" extrusionOk="0">
                  <a:moveTo>
                    <a:pt x="0" y="1"/>
                  </a:moveTo>
                  <a:lnTo>
                    <a:pt x="0" y="1"/>
                  </a:lnTo>
                  <a:cubicBezTo>
                    <a:pt x="703" y="2406"/>
                    <a:pt x="3108" y="3370"/>
                    <a:pt x="5692" y="3906"/>
                  </a:cubicBezTo>
                  <a:cubicBezTo>
                    <a:pt x="8823" y="4549"/>
                    <a:pt x="11930" y="4858"/>
                    <a:pt x="14562" y="6847"/>
                  </a:cubicBezTo>
                  <a:cubicBezTo>
                    <a:pt x="16693" y="8454"/>
                    <a:pt x="17598" y="10550"/>
                    <a:pt x="17776" y="12788"/>
                  </a:cubicBezTo>
                  <a:lnTo>
                    <a:pt x="24587" y="16658"/>
                  </a:lnTo>
                  <a:cubicBezTo>
                    <a:pt x="24710" y="16727"/>
                    <a:pt x="24832" y="16758"/>
                    <a:pt x="24948" y="16758"/>
                  </a:cubicBezTo>
                  <a:cubicBezTo>
                    <a:pt x="25480" y="16758"/>
                    <a:pt x="25859" y="16103"/>
                    <a:pt x="25408" y="15634"/>
                  </a:cubicBezTo>
                  <a:lnTo>
                    <a:pt x="14502" y="4144"/>
                  </a:lnTo>
                  <a:cubicBezTo>
                    <a:pt x="14085" y="3704"/>
                    <a:pt x="13538" y="3382"/>
                    <a:pt x="12954" y="32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5798100" y="2458878"/>
              <a:ext cx="14958" cy="235758"/>
            </a:xfrm>
            <a:custGeom>
              <a:avLst/>
              <a:gdLst/>
              <a:ahLst/>
              <a:cxnLst/>
              <a:rect l="l" t="t" r="r" b="b"/>
              <a:pathLst>
                <a:path w="1430" h="22539" extrusionOk="0">
                  <a:moveTo>
                    <a:pt x="1" y="0"/>
                  </a:moveTo>
                  <a:lnTo>
                    <a:pt x="1" y="22539"/>
                  </a:lnTo>
                  <a:lnTo>
                    <a:pt x="1429" y="22539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4"/>
            <p:cNvSpPr/>
            <p:nvPr/>
          </p:nvSpPr>
          <p:spPr>
            <a:xfrm>
              <a:off x="6171721" y="2469213"/>
              <a:ext cx="16569" cy="225423"/>
            </a:xfrm>
            <a:custGeom>
              <a:avLst/>
              <a:gdLst/>
              <a:ahLst/>
              <a:cxnLst/>
              <a:rect l="l" t="t" r="r" b="b"/>
              <a:pathLst>
                <a:path w="1584" h="21551" extrusionOk="0">
                  <a:moveTo>
                    <a:pt x="0" y="0"/>
                  </a:moveTo>
                  <a:lnTo>
                    <a:pt x="0" y="21551"/>
                  </a:lnTo>
                  <a:lnTo>
                    <a:pt x="1584" y="21551"/>
                  </a:lnTo>
                  <a:lnTo>
                    <a:pt x="15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4"/>
            <p:cNvSpPr/>
            <p:nvPr/>
          </p:nvSpPr>
          <p:spPr>
            <a:xfrm>
              <a:off x="5516266" y="2318265"/>
              <a:ext cx="422574" cy="195916"/>
            </a:xfrm>
            <a:custGeom>
              <a:avLst/>
              <a:gdLst/>
              <a:ahLst/>
              <a:cxnLst/>
              <a:rect l="l" t="t" r="r" b="b"/>
              <a:pathLst>
                <a:path w="40399" h="18730" extrusionOk="0">
                  <a:moveTo>
                    <a:pt x="17064" y="1"/>
                  </a:moveTo>
                  <a:cubicBezTo>
                    <a:pt x="16165" y="1"/>
                    <a:pt x="15326" y="344"/>
                    <a:pt x="14764" y="930"/>
                  </a:cubicBezTo>
                  <a:lnTo>
                    <a:pt x="1525" y="14777"/>
                  </a:lnTo>
                  <a:cubicBezTo>
                    <a:pt x="1" y="16372"/>
                    <a:pt x="1394" y="18706"/>
                    <a:pt x="3870" y="18706"/>
                  </a:cubicBezTo>
                  <a:lnTo>
                    <a:pt x="23289" y="18730"/>
                  </a:lnTo>
                  <a:cubicBezTo>
                    <a:pt x="23305" y="18730"/>
                    <a:pt x="23320" y="18730"/>
                    <a:pt x="23335" y="18730"/>
                  </a:cubicBezTo>
                  <a:cubicBezTo>
                    <a:pt x="24235" y="18730"/>
                    <a:pt x="25073" y="18386"/>
                    <a:pt x="25635" y="17801"/>
                  </a:cubicBezTo>
                  <a:lnTo>
                    <a:pt x="38863" y="3954"/>
                  </a:lnTo>
                  <a:cubicBezTo>
                    <a:pt x="40399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5504687" y="2305566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0"/>
                  </a:moveTo>
                  <a:cubicBezTo>
                    <a:pt x="16164" y="0"/>
                    <a:pt x="15314" y="344"/>
                    <a:pt x="14764" y="929"/>
                  </a:cubicBezTo>
                  <a:lnTo>
                    <a:pt x="1524" y="14776"/>
                  </a:lnTo>
                  <a:cubicBezTo>
                    <a:pt x="0" y="16372"/>
                    <a:pt x="1382" y="18705"/>
                    <a:pt x="3858" y="18705"/>
                  </a:cubicBezTo>
                  <a:lnTo>
                    <a:pt x="23277" y="18729"/>
                  </a:lnTo>
                  <a:cubicBezTo>
                    <a:pt x="23292" y="18729"/>
                    <a:pt x="23308" y="18729"/>
                    <a:pt x="23323" y="18729"/>
                  </a:cubicBezTo>
                  <a:cubicBezTo>
                    <a:pt x="24223" y="18729"/>
                    <a:pt x="25072" y="18386"/>
                    <a:pt x="25623" y="17800"/>
                  </a:cubicBezTo>
                  <a:lnTo>
                    <a:pt x="38862" y="3954"/>
                  </a:lnTo>
                  <a:cubicBezTo>
                    <a:pt x="40386" y="2358"/>
                    <a:pt x="39005" y="24"/>
                    <a:pt x="36529" y="24"/>
                  </a:cubicBezTo>
                  <a:lnTo>
                    <a:pt x="17110" y="1"/>
                  </a:lnTo>
                  <a:cubicBezTo>
                    <a:pt x="17094" y="0"/>
                    <a:pt x="17079" y="0"/>
                    <a:pt x="17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4"/>
            <p:cNvSpPr/>
            <p:nvPr/>
          </p:nvSpPr>
          <p:spPr>
            <a:xfrm>
              <a:off x="5504687" y="2305566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0"/>
                  </a:moveTo>
                  <a:cubicBezTo>
                    <a:pt x="16164" y="0"/>
                    <a:pt x="15314" y="344"/>
                    <a:pt x="14764" y="929"/>
                  </a:cubicBezTo>
                  <a:lnTo>
                    <a:pt x="1524" y="14776"/>
                  </a:lnTo>
                  <a:cubicBezTo>
                    <a:pt x="0" y="16372"/>
                    <a:pt x="1382" y="18705"/>
                    <a:pt x="3858" y="18705"/>
                  </a:cubicBezTo>
                  <a:lnTo>
                    <a:pt x="23277" y="18729"/>
                  </a:lnTo>
                  <a:cubicBezTo>
                    <a:pt x="23292" y="18729"/>
                    <a:pt x="23308" y="18729"/>
                    <a:pt x="23323" y="18729"/>
                  </a:cubicBezTo>
                  <a:cubicBezTo>
                    <a:pt x="24223" y="18729"/>
                    <a:pt x="25072" y="18386"/>
                    <a:pt x="25623" y="17800"/>
                  </a:cubicBezTo>
                  <a:lnTo>
                    <a:pt x="38862" y="3954"/>
                  </a:lnTo>
                  <a:cubicBezTo>
                    <a:pt x="40386" y="2358"/>
                    <a:pt x="39005" y="24"/>
                    <a:pt x="36529" y="24"/>
                  </a:cubicBezTo>
                  <a:lnTo>
                    <a:pt x="17110" y="1"/>
                  </a:lnTo>
                  <a:cubicBezTo>
                    <a:pt x="17094" y="0"/>
                    <a:pt x="17079" y="0"/>
                    <a:pt x="17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5553629" y="2302575"/>
              <a:ext cx="199901" cy="200644"/>
            </a:xfrm>
            <a:custGeom>
              <a:avLst/>
              <a:gdLst/>
              <a:ahLst/>
              <a:cxnLst/>
              <a:rect l="l" t="t" r="r" b="b"/>
              <a:pathLst>
                <a:path w="19111" h="19182" extrusionOk="0">
                  <a:moveTo>
                    <a:pt x="18527" y="1"/>
                  </a:moveTo>
                  <a:lnTo>
                    <a:pt x="1" y="18801"/>
                  </a:lnTo>
                  <a:lnTo>
                    <a:pt x="584" y="19182"/>
                  </a:lnTo>
                  <a:lnTo>
                    <a:pt x="19110" y="382"/>
                  </a:lnTo>
                  <a:lnTo>
                    <a:pt x="18527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4"/>
            <p:cNvSpPr/>
            <p:nvPr/>
          </p:nvSpPr>
          <p:spPr>
            <a:xfrm>
              <a:off x="5666210" y="2303579"/>
              <a:ext cx="199776" cy="200759"/>
            </a:xfrm>
            <a:custGeom>
              <a:avLst/>
              <a:gdLst/>
              <a:ahLst/>
              <a:cxnLst/>
              <a:rect l="l" t="t" r="r" b="b"/>
              <a:pathLst>
                <a:path w="19099" h="19193" extrusionOk="0">
                  <a:moveTo>
                    <a:pt x="18527" y="0"/>
                  </a:moveTo>
                  <a:lnTo>
                    <a:pt x="1" y="18812"/>
                  </a:lnTo>
                  <a:lnTo>
                    <a:pt x="584" y="19193"/>
                  </a:lnTo>
                  <a:lnTo>
                    <a:pt x="19098" y="393"/>
                  </a:lnTo>
                  <a:lnTo>
                    <a:pt x="18527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5610793" y="2359613"/>
              <a:ext cx="285830" cy="6370"/>
            </a:xfrm>
            <a:custGeom>
              <a:avLst/>
              <a:gdLst/>
              <a:ahLst/>
              <a:cxnLst/>
              <a:rect l="l" t="t" r="r" b="b"/>
              <a:pathLst>
                <a:path w="27326" h="609" extrusionOk="0">
                  <a:moveTo>
                    <a:pt x="1" y="1"/>
                  </a:moveTo>
                  <a:lnTo>
                    <a:pt x="1" y="608"/>
                  </a:lnTo>
                  <a:lnTo>
                    <a:pt x="27325" y="608"/>
                  </a:lnTo>
                  <a:lnTo>
                    <a:pt x="27325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5542050" y="2430605"/>
              <a:ext cx="280966" cy="14832"/>
            </a:xfrm>
            <a:custGeom>
              <a:avLst/>
              <a:gdLst/>
              <a:ahLst/>
              <a:cxnLst/>
              <a:rect l="l" t="t" r="r" b="b"/>
              <a:pathLst>
                <a:path w="26861" h="1418" extrusionOk="0">
                  <a:moveTo>
                    <a:pt x="24" y="0"/>
                  </a:moveTo>
                  <a:lnTo>
                    <a:pt x="0" y="608"/>
                  </a:lnTo>
                  <a:lnTo>
                    <a:pt x="26837" y="1417"/>
                  </a:lnTo>
                  <a:lnTo>
                    <a:pt x="26861" y="81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5558859" y="2414664"/>
              <a:ext cx="280977" cy="15951"/>
            </a:xfrm>
            <a:custGeom>
              <a:avLst/>
              <a:gdLst/>
              <a:ahLst/>
              <a:cxnLst/>
              <a:rect l="l" t="t" r="r" b="b"/>
              <a:pathLst>
                <a:path w="26862" h="1525" extrusionOk="0">
                  <a:moveTo>
                    <a:pt x="36" y="0"/>
                  </a:moveTo>
                  <a:lnTo>
                    <a:pt x="1" y="608"/>
                  </a:lnTo>
                  <a:lnTo>
                    <a:pt x="26837" y="1524"/>
                  </a:lnTo>
                  <a:lnTo>
                    <a:pt x="26861" y="91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5622372" y="2343672"/>
              <a:ext cx="288822" cy="6496"/>
            </a:xfrm>
            <a:custGeom>
              <a:avLst/>
              <a:gdLst/>
              <a:ahLst/>
              <a:cxnLst/>
              <a:rect l="l" t="t" r="r" b="b"/>
              <a:pathLst>
                <a:path w="27612" h="621" extrusionOk="0">
                  <a:moveTo>
                    <a:pt x="1" y="1"/>
                  </a:moveTo>
                  <a:lnTo>
                    <a:pt x="1" y="620"/>
                  </a:lnTo>
                  <a:lnTo>
                    <a:pt x="27611" y="620"/>
                  </a:lnTo>
                  <a:lnTo>
                    <a:pt x="2761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4"/>
            <p:cNvSpPr/>
            <p:nvPr/>
          </p:nvSpPr>
          <p:spPr>
            <a:xfrm>
              <a:off x="5885034" y="2328233"/>
              <a:ext cx="422563" cy="196031"/>
            </a:xfrm>
            <a:custGeom>
              <a:avLst/>
              <a:gdLst/>
              <a:ahLst/>
              <a:cxnLst/>
              <a:rect l="l" t="t" r="r" b="b"/>
              <a:pathLst>
                <a:path w="40398" h="18741" extrusionOk="0">
                  <a:moveTo>
                    <a:pt x="17109" y="1"/>
                  </a:moveTo>
                  <a:cubicBezTo>
                    <a:pt x="16193" y="1"/>
                    <a:pt x="15335" y="334"/>
                    <a:pt x="14764" y="929"/>
                  </a:cubicBezTo>
                  <a:lnTo>
                    <a:pt x="1536" y="14776"/>
                  </a:lnTo>
                  <a:cubicBezTo>
                    <a:pt x="0" y="16372"/>
                    <a:pt x="1393" y="18705"/>
                    <a:pt x="3870" y="18717"/>
                  </a:cubicBezTo>
                  <a:lnTo>
                    <a:pt x="23289" y="18741"/>
                  </a:lnTo>
                  <a:cubicBezTo>
                    <a:pt x="24206" y="18741"/>
                    <a:pt x="25063" y="18396"/>
                    <a:pt x="25634" y="17800"/>
                  </a:cubicBezTo>
                  <a:lnTo>
                    <a:pt x="38874" y="3953"/>
                  </a:lnTo>
                  <a:cubicBezTo>
                    <a:pt x="40398" y="2358"/>
                    <a:pt x="39005" y="24"/>
                    <a:pt x="36528" y="24"/>
                  </a:cubicBezTo>
                  <a:lnTo>
                    <a:pt x="17109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5873444" y="2315524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1"/>
                  </a:moveTo>
                  <a:cubicBezTo>
                    <a:pt x="16164" y="1"/>
                    <a:pt x="15315" y="344"/>
                    <a:pt x="14765" y="930"/>
                  </a:cubicBezTo>
                  <a:lnTo>
                    <a:pt x="1525" y="14777"/>
                  </a:lnTo>
                  <a:cubicBezTo>
                    <a:pt x="1" y="16372"/>
                    <a:pt x="1382" y="18706"/>
                    <a:pt x="3858" y="18706"/>
                  </a:cubicBezTo>
                  <a:lnTo>
                    <a:pt x="23278" y="18730"/>
                  </a:lnTo>
                  <a:cubicBezTo>
                    <a:pt x="23293" y="18730"/>
                    <a:pt x="23308" y="18730"/>
                    <a:pt x="23323" y="18730"/>
                  </a:cubicBezTo>
                  <a:cubicBezTo>
                    <a:pt x="24223" y="18730"/>
                    <a:pt x="25073" y="18386"/>
                    <a:pt x="25623" y="17801"/>
                  </a:cubicBezTo>
                  <a:lnTo>
                    <a:pt x="38863" y="3954"/>
                  </a:lnTo>
                  <a:cubicBezTo>
                    <a:pt x="40387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4"/>
            <p:cNvSpPr/>
            <p:nvPr/>
          </p:nvSpPr>
          <p:spPr>
            <a:xfrm>
              <a:off x="5873444" y="2315524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1"/>
                  </a:moveTo>
                  <a:cubicBezTo>
                    <a:pt x="16164" y="1"/>
                    <a:pt x="15315" y="344"/>
                    <a:pt x="14765" y="930"/>
                  </a:cubicBezTo>
                  <a:lnTo>
                    <a:pt x="1525" y="14777"/>
                  </a:lnTo>
                  <a:cubicBezTo>
                    <a:pt x="1" y="16372"/>
                    <a:pt x="1382" y="18706"/>
                    <a:pt x="3858" y="18706"/>
                  </a:cubicBezTo>
                  <a:lnTo>
                    <a:pt x="23278" y="18730"/>
                  </a:lnTo>
                  <a:cubicBezTo>
                    <a:pt x="23293" y="18730"/>
                    <a:pt x="23308" y="18730"/>
                    <a:pt x="23323" y="18730"/>
                  </a:cubicBezTo>
                  <a:cubicBezTo>
                    <a:pt x="24223" y="18730"/>
                    <a:pt x="25073" y="18386"/>
                    <a:pt x="25623" y="17801"/>
                  </a:cubicBezTo>
                  <a:lnTo>
                    <a:pt x="38863" y="3954"/>
                  </a:lnTo>
                  <a:cubicBezTo>
                    <a:pt x="40387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5922512" y="2312543"/>
              <a:ext cx="199776" cy="200644"/>
            </a:xfrm>
            <a:custGeom>
              <a:avLst/>
              <a:gdLst/>
              <a:ahLst/>
              <a:cxnLst/>
              <a:rect l="l" t="t" r="r" b="b"/>
              <a:pathLst>
                <a:path w="19099" h="19182" extrusionOk="0">
                  <a:moveTo>
                    <a:pt x="18515" y="0"/>
                  </a:moveTo>
                  <a:lnTo>
                    <a:pt x="1" y="18800"/>
                  </a:lnTo>
                  <a:lnTo>
                    <a:pt x="572" y="19181"/>
                  </a:lnTo>
                  <a:lnTo>
                    <a:pt x="19099" y="381"/>
                  </a:lnTo>
                  <a:lnTo>
                    <a:pt x="18515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4"/>
            <p:cNvSpPr/>
            <p:nvPr/>
          </p:nvSpPr>
          <p:spPr>
            <a:xfrm>
              <a:off x="6034978" y="2313662"/>
              <a:ext cx="199891" cy="200644"/>
            </a:xfrm>
            <a:custGeom>
              <a:avLst/>
              <a:gdLst/>
              <a:ahLst/>
              <a:cxnLst/>
              <a:rect l="l" t="t" r="r" b="b"/>
              <a:pathLst>
                <a:path w="19110" h="19182" extrusionOk="0">
                  <a:moveTo>
                    <a:pt x="18526" y="1"/>
                  </a:moveTo>
                  <a:lnTo>
                    <a:pt x="0" y="18800"/>
                  </a:lnTo>
                  <a:lnTo>
                    <a:pt x="584" y="19181"/>
                  </a:lnTo>
                  <a:lnTo>
                    <a:pt x="19110" y="382"/>
                  </a:lnTo>
                  <a:lnTo>
                    <a:pt x="18526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4"/>
            <p:cNvSpPr/>
            <p:nvPr/>
          </p:nvSpPr>
          <p:spPr>
            <a:xfrm>
              <a:off x="5979550" y="2369581"/>
              <a:ext cx="285830" cy="6360"/>
            </a:xfrm>
            <a:custGeom>
              <a:avLst/>
              <a:gdLst/>
              <a:ahLst/>
              <a:cxnLst/>
              <a:rect l="l" t="t" r="r" b="b"/>
              <a:pathLst>
                <a:path w="27326" h="608" extrusionOk="0">
                  <a:moveTo>
                    <a:pt x="1" y="0"/>
                  </a:moveTo>
                  <a:lnTo>
                    <a:pt x="1" y="608"/>
                  </a:lnTo>
                  <a:lnTo>
                    <a:pt x="27326" y="608"/>
                  </a:lnTo>
                  <a:lnTo>
                    <a:pt x="27326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4"/>
            <p:cNvSpPr/>
            <p:nvPr/>
          </p:nvSpPr>
          <p:spPr>
            <a:xfrm>
              <a:off x="5910807" y="2440563"/>
              <a:ext cx="280977" cy="14832"/>
            </a:xfrm>
            <a:custGeom>
              <a:avLst/>
              <a:gdLst/>
              <a:ahLst/>
              <a:cxnLst/>
              <a:rect l="l" t="t" r="r" b="b"/>
              <a:pathLst>
                <a:path w="26862" h="1418" extrusionOk="0">
                  <a:moveTo>
                    <a:pt x="25" y="1"/>
                  </a:moveTo>
                  <a:lnTo>
                    <a:pt x="1" y="608"/>
                  </a:lnTo>
                  <a:lnTo>
                    <a:pt x="26837" y="1418"/>
                  </a:lnTo>
                  <a:lnTo>
                    <a:pt x="26861" y="81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4"/>
            <p:cNvSpPr/>
            <p:nvPr/>
          </p:nvSpPr>
          <p:spPr>
            <a:xfrm>
              <a:off x="5927627" y="2424622"/>
              <a:ext cx="281092" cy="15951"/>
            </a:xfrm>
            <a:custGeom>
              <a:avLst/>
              <a:gdLst/>
              <a:ahLst/>
              <a:cxnLst/>
              <a:rect l="l" t="t" r="r" b="b"/>
              <a:pathLst>
                <a:path w="26873" h="1525" extrusionOk="0">
                  <a:moveTo>
                    <a:pt x="36" y="1"/>
                  </a:moveTo>
                  <a:lnTo>
                    <a:pt x="0" y="608"/>
                  </a:lnTo>
                  <a:lnTo>
                    <a:pt x="26837" y="1525"/>
                  </a:lnTo>
                  <a:lnTo>
                    <a:pt x="26872" y="918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5991140" y="2353766"/>
              <a:ext cx="288811" cy="6360"/>
            </a:xfrm>
            <a:custGeom>
              <a:avLst/>
              <a:gdLst/>
              <a:ahLst/>
              <a:cxnLst/>
              <a:rect l="l" t="t" r="r" b="b"/>
              <a:pathLst>
                <a:path w="27611" h="608" extrusionOk="0">
                  <a:moveTo>
                    <a:pt x="0" y="0"/>
                  </a:moveTo>
                  <a:lnTo>
                    <a:pt x="0" y="608"/>
                  </a:lnTo>
                  <a:lnTo>
                    <a:pt x="27611" y="608"/>
                  </a:lnTo>
                  <a:lnTo>
                    <a:pt x="27611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5751146" y="2616542"/>
              <a:ext cx="169138" cy="159170"/>
            </a:xfrm>
            <a:custGeom>
              <a:avLst/>
              <a:gdLst/>
              <a:ahLst/>
              <a:cxnLst/>
              <a:rect l="l" t="t" r="r" b="b"/>
              <a:pathLst>
                <a:path w="16170" h="15217" extrusionOk="0">
                  <a:moveTo>
                    <a:pt x="8085" y="0"/>
                  </a:moveTo>
                  <a:cubicBezTo>
                    <a:pt x="3620" y="0"/>
                    <a:pt x="1" y="3406"/>
                    <a:pt x="1" y="7609"/>
                  </a:cubicBezTo>
                  <a:cubicBezTo>
                    <a:pt x="1" y="11811"/>
                    <a:pt x="3620" y="15217"/>
                    <a:pt x="8085" y="15217"/>
                  </a:cubicBezTo>
                  <a:cubicBezTo>
                    <a:pt x="12550" y="15217"/>
                    <a:pt x="16170" y="11811"/>
                    <a:pt x="16170" y="7609"/>
                  </a:cubicBezTo>
                  <a:cubicBezTo>
                    <a:pt x="16170" y="3406"/>
                    <a:pt x="12550" y="0"/>
                    <a:pt x="80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6106336" y="2615172"/>
              <a:ext cx="169138" cy="159044"/>
            </a:xfrm>
            <a:custGeom>
              <a:avLst/>
              <a:gdLst/>
              <a:ahLst/>
              <a:cxnLst/>
              <a:rect l="l" t="t" r="r" b="b"/>
              <a:pathLst>
                <a:path w="16170" h="15205" extrusionOk="0">
                  <a:moveTo>
                    <a:pt x="8085" y="1"/>
                  </a:moveTo>
                  <a:cubicBezTo>
                    <a:pt x="3620" y="1"/>
                    <a:pt x="1" y="3406"/>
                    <a:pt x="1" y="7597"/>
                  </a:cubicBezTo>
                  <a:cubicBezTo>
                    <a:pt x="1" y="11800"/>
                    <a:pt x="3620" y="15205"/>
                    <a:pt x="8085" y="15205"/>
                  </a:cubicBezTo>
                  <a:cubicBezTo>
                    <a:pt x="12550" y="15205"/>
                    <a:pt x="16169" y="11800"/>
                    <a:pt x="16169" y="7597"/>
                  </a:cubicBezTo>
                  <a:cubicBezTo>
                    <a:pt x="16169" y="3406"/>
                    <a:pt x="12550" y="1"/>
                    <a:pt x="80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6060782" y="1725162"/>
              <a:ext cx="716677" cy="315149"/>
            </a:xfrm>
            <a:custGeom>
              <a:avLst/>
              <a:gdLst/>
              <a:ahLst/>
              <a:cxnLst/>
              <a:rect l="l" t="t" r="r" b="b"/>
              <a:pathLst>
                <a:path w="68516" h="30129" extrusionOk="0">
                  <a:moveTo>
                    <a:pt x="7114" y="1"/>
                  </a:moveTo>
                  <a:cubicBezTo>
                    <a:pt x="3593" y="1"/>
                    <a:pt x="1" y="2685"/>
                    <a:pt x="676" y="6566"/>
                  </a:cubicBezTo>
                  <a:cubicBezTo>
                    <a:pt x="938" y="8078"/>
                    <a:pt x="1903" y="9400"/>
                    <a:pt x="3129" y="10328"/>
                  </a:cubicBezTo>
                  <a:cubicBezTo>
                    <a:pt x="4356" y="11245"/>
                    <a:pt x="5820" y="11793"/>
                    <a:pt x="7308" y="12162"/>
                  </a:cubicBezTo>
                  <a:cubicBezTo>
                    <a:pt x="8689" y="12495"/>
                    <a:pt x="10106" y="12686"/>
                    <a:pt x="11464" y="13114"/>
                  </a:cubicBezTo>
                  <a:cubicBezTo>
                    <a:pt x="12821" y="13543"/>
                    <a:pt x="14142" y="14234"/>
                    <a:pt x="14988" y="15377"/>
                  </a:cubicBezTo>
                  <a:cubicBezTo>
                    <a:pt x="16845" y="17877"/>
                    <a:pt x="15881" y="21592"/>
                    <a:pt x="17429" y="24282"/>
                  </a:cubicBezTo>
                  <a:cubicBezTo>
                    <a:pt x="18750" y="26580"/>
                    <a:pt x="21643" y="27771"/>
                    <a:pt x="24215" y="27961"/>
                  </a:cubicBezTo>
                  <a:cubicBezTo>
                    <a:pt x="26787" y="29009"/>
                    <a:pt x="30204" y="30128"/>
                    <a:pt x="34478" y="30128"/>
                  </a:cubicBezTo>
                  <a:cubicBezTo>
                    <a:pt x="37348" y="30128"/>
                    <a:pt x="40610" y="29616"/>
                    <a:pt x="44241" y="28223"/>
                  </a:cubicBezTo>
                  <a:cubicBezTo>
                    <a:pt x="46837" y="28045"/>
                    <a:pt x="49754" y="26854"/>
                    <a:pt x="51076" y="24544"/>
                  </a:cubicBezTo>
                  <a:cubicBezTo>
                    <a:pt x="52623" y="21854"/>
                    <a:pt x="51671" y="18139"/>
                    <a:pt x="53516" y="15639"/>
                  </a:cubicBezTo>
                  <a:cubicBezTo>
                    <a:pt x="54374" y="14496"/>
                    <a:pt x="55695" y="13805"/>
                    <a:pt x="57053" y="13376"/>
                  </a:cubicBezTo>
                  <a:cubicBezTo>
                    <a:pt x="58410" y="12948"/>
                    <a:pt x="59827" y="12757"/>
                    <a:pt x="61208" y="12424"/>
                  </a:cubicBezTo>
                  <a:cubicBezTo>
                    <a:pt x="62696" y="12055"/>
                    <a:pt x="64161" y="11507"/>
                    <a:pt x="65387" y="10590"/>
                  </a:cubicBezTo>
                  <a:cubicBezTo>
                    <a:pt x="66601" y="9662"/>
                    <a:pt x="67578" y="8340"/>
                    <a:pt x="67840" y="6828"/>
                  </a:cubicBezTo>
                  <a:cubicBezTo>
                    <a:pt x="68515" y="2947"/>
                    <a:pt x="64923" y="263"/>
                    <a:pt x="61402" y="263"/>
                  </a:cubicBezTo>
                  <a:cubicBezTo>
                    <a:pt x="61013" y="263"/>
                    <a:pt x="60625" y="295"/>
                    <a:pt x="60243" y="363"/>
                  </a:cubicBezTo>
                  <a:cubicBezTo>
                    <a:pt x="58255" y="708"/>
                    <a:pt x="56255" y="1923"/>
                    <a:pt x="55398" y="3792"/>
                  </a:cubicBezTo>
                  <a:cubicBezTo>
                    <a:pt x="54552" y="5649"/>
                    <a:pt x="54921" y="7899"/>
                    <a:pt x="54028" y="9733"/>
                  </a:cubicBezTo>
                  <a:cubicBezTo>
                    <a:pt x="53219" y="11400"/>
                    <a:pt x="51469" y="12460"/>
                    <a:pt x="49683" y="12983"/>
                  </a:cubicBezTo>
                  <a:cubicBezTo>
                    <a:pt x="47897" y="13507"/>
                    <a:pt x="46015" y="13591"/>
                    <a:pt x="44182" y="13888"/>
                  </a:cubicBezTo>
                  <a:cubicBezTo>
                    <a:pt x="39669" y="14615"/>
                    <a:pt x="35931" y="18508"/>
                    <a:pt x="37157" y="23294"/>
                  </a:cubicBezTo>
                  <a:cubicBezTo>
                    <a:pt x="37467" y="24461"/>
                    <a:pt x="37991" y="25449"/>
                    <a:pt x="38705" y="26223"/>
                  </a:cubicBezTo>
                  <a:cubicBezTo>
                    <a:pt x="39443" y="27021"/>
                    <a:pt x="40372" y="27592"/>
                    <a:pt x="41420" y="27926"/>
                  </a:cubicBezTo>
                  <a:cubicBezTo>
                    <a:pt x="38893" y="28650"/>
                    <a:pt x="36574" y="28934"/>
                    <a:pt x="34468" y="28934"/>
                  </a:cubicBezTo>
                  <a:cubicBezTo>
                    <a:pt x="31551" y="28934"/>
                    <a:pt x="29041" y="28389"/>
                    <a:pt x="26954" y="27711"/>
                  </a:cubicBezTo>
                  <a:cubicBezTo>
                    <a:pt x="28061" y="27390"/>
                    <a:pt x="29037" y="26795"/>
                    <a:pt x="29799" y="25961"/>
                  </a:cubicBezTo>
                  <a:cubicBezTo>
                    <a:pt x="30514" y="25187"/>
                    <a:pt x="31049" y="24199"/>
                    <a:pt x="31347" y="23032"/>
                  </a:cubicBezTo>
                  <a:cubicBezTo>
                    <a:pt x="32573" y="18246"/>
                    <a:pt x="28835" y="14353"/>
                    <a:pt x="24334" y="13626"/>
                  </a:cubicBezTo>
                  <a:cubicBezTo>
                    <a:pt x="22489" y="13329"/>
                    <a:pt x="20608" y="13245"/>
                    <a:pt x="18822" y="12721"/>
                  </a:cubicBezTo>
                  <a:cubicBezTo>
                    <a:pt x="17036" y="12198"/>
                    <a:pt x="15297" y="11138"/>
                    <a:pt x="14476" y="9471"/>
                  </a:cubicBezTo>
                  <a:cubicBezTo>
                    <a:pt x="13595" y="7638"/>
                    <a:pt x="13952" y="5387"/>
                    <a:pt x="13107" y="3530"/>
                  </a:cubicBezTo>
                  <a:cubicBezTo>
                    <a:pt x="12249" y="1661"/>
                    <a:pt x="10249" y="446"/>
                    <a:pt x="8273" y="101"/>
                  </a:cubicBezTo>
                  <a:cubicBezTo>
                    <a:pt x="7891" y="33"/>
                    <a:pt x="7503" y="1"/>
                    <a:pt x="7114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5894510" y="1818601"/>
              <a:ext cx="1056690" cy="464685"/>
            </a:xfrm>
            <a:custGeom>
              <a:avLst/>
              <a:gdLst/>
              <a:ahLst/>
              <a:cxnLst/>
              <a:rect l="l" t="t" r="r" b="b"/>
              <a:pathLst>
                <a:path w="101022" h="44425" extrusionOk="0">
                  <a:moveTo>
                    <a:pt x="10500" y="1"/>
                  </a:moveTo>
                  <a:cubicBezTo>
                    <a:pt x="5303" y="1"/>
                    <a:pt x="1" y="3961"/>
                    <a:pt x="999" y="9682"/>
                  </a:cubicBezTo>
                  <a:cubicBezTo>
                    <a:pt x="1380" y="11909"/>
                    <a:pt x="2809" y="13861"/>
                    <a:pt x="4607" y="15218"/>
                  </a:cubicBezTo>
                  <a:cubicBezTo>
                    <a:pt x="6416" y="16588"/>
                    <a:pt x="8583" y="17397"/>
                    <a:pt x="10774" y="17933"/>
                  </a:cubicBezTo>
                  <a:cubicBezTo>
                    <a:pt x="12810" y="18421"/>
                    <a:pt x="14894" y="18707"/>
                    <a:pt x="16894" y="19338"/>
                  </a:cubicBezTo>
                  <a:cubicBezTo>
                    <a:pt x="18894" y="19969"/>
                    <a:pt x="20847" y="20993"/>
                    <a:pt x="22097" y="22672"/>
                  </a:cubicBezTo>
                  <a:cubicBezTo>
                    <a:pt x="24835" y="26363"/>
                    <a:pt x="23419" y="31828"/>
                    <a:pt x="25705" y="35816"/>
                  </a:cubicBezTo>
                  <a:cubicBezTo>
                    <a:pt x="27645" y="39198"/>
                    <a:pt x="31908" y="40948"/>
                    <a:pt x="35706" y="41234"/>
                  </a:cubicBezTo>
                  <a:cubicBezTo>
                    <a:pt x="39492" y="42769"/>
                    <a:pt x="44540" y="44424"/>
                    <a:pt x="50839" y="44424"/>
                  </a:cubicBezTo>
                  <a:cubicBezTo>
                    <a:pt x="55077" y="44424"/>
                    <a:pt x="59887" y="43662"/>
                    <a:pt x="65245" y="41626"/>
                  </a:cubicBezTo>
                  <a:cubicBezTo>
                    <a:pt x="69055" y="41353"/>
                    <a:pt x="73353" y="39602"/>
                    <a:pt x="75306" y="36197"/>
                  </a:cubicBezTo>
                  <a:cubicBezTo>
                    <a:pt x="77592" y="32221"/>
                    <a:pt x="76187" y="26744"/>
                    <a:pt x="78914" y="23065"/>
                  </a:cubicBezTo>
                  <a:cubicBezTo>
                    <a:pt x="80164" y="21386"/>
                    <a:pt x="82116" y="20350"/>
                    <a:pt x="84117" y="19719"/>
                  </a:cubicBezTo>
                  <a:cubicBezTo>
                    <a:pt x="86117" y="19088"/>
                    <a:pt x="88212" y="18814"/>
                    <a:pt x="90236" y="18314"/>
                  </a:cubicBezTo>
                  <a:cubicBezTo>
                    <a:pt x="92439" y="17778"/>
                    <a:pt x="94606" y="16969"/>
                    <a:pt x="96404" y="15611"/>
                  </a:cubicBezTo>
                  <a:cubicBezTo>
                    <a:pt x="98214" y="14254"/>
                    <a:pt x="99630" y="12290"/>
                    <a:pt x="100023" y="10063"/>
                  </a:cubicBezTo>
                  <a:cubicBezTo>
                    <a:pt x="101022" y="4342"/>
                    <a:pt x="95710" y="382"/>
                    <a:pt x="90510" y="382"/>
                  </a:cubicBezTo>
                  <a:cubicBezTo>
                    <a:pt x="89943" y="382"/>
                    <a:pt x="89376" y="429"/>
                    <a:pt x="88820" y="526"/>
                  </a:cubicBezTo>
                  <a:cubicBezTo>
                    <a:pt x="85903" y="1038"/>
                    <a:pt x="82950" y="2824"/>
                    <a:pt x="81688" y="5598"/>
                  </a:cubicBezTo>
                  <a:cubicBezTo>
                    <a:pt x="80438" y="8325"/>
                    <a:pt x="80973" y="11635"/>
                    <a:pt x="79664" y="14349"/>
                  </a:cubicBezTo>
                  <a:cubicBezTo>
                    <a:pt x="78461" y="16814"/>
                    <a:pt x="75889" y="18362"/>
                    <a:pt x="73258" y="19136"/>
                  </a:cubicBezTo>
                  <a:cubicBezTo>
                    <a:pt x="70627" y="19910"/>
                    <a:pt x="67853" y="20040"/>
                    <a:pt x="65138" y="20481"/>
                  </a:cubicBezTo>
                  <a:cubicBezTo>
                    <a:pt x="58494" y="21553"/>
                    <a:pt x="52982" y="27291"/>
                    <a:pt x="54792" y="34340"/>
                  </a:cubicBezTo>
                  <a:cubicBezTo>
                    <a:pt x="55244" y="36066"/>
                    <a:pt x="56030" y="37519"/>
                    <a:pt x="57078" y="38662"/>
                  </a:cubicBezTo>
                  <a:cubicBezTo>
                    <a:pt x="58161" y="39841"/>
                    <a:pt x="59518" y="40686"/>
                    <a:pt x="61078" y="41174"/>
                  </a:cubicBezTo>
                  <a:cubicBezTo>
                    <a:pt x="57347" y="42243"/>
                    <a:pt x="53925" y="42662"/>
                    <a:pt x="50819" y="42662"/>
                  </a:cubicBezTo>
                  <a:cubicBezTo>
                    <a:pt x="46520" y="42662"/>
                    <a:pt x="42824" y="41860"/>
                    <a:pt x="39742" y="40864"/>
                  </a:cubicBezTo>
                  <a:cubicBezTo>
                    <a:pt x="41373" y="40388"/>
                    <a:pt x="42814" y="39507"/>
                    <a:pt x="43945" y="38281"/>
                  </a:cubicBezTo>
                  <a:cubicBezTo>
                    <a:pt x="44993" y="37126"/>
                    <a:pt x="45779" y="35673"/>
                    <a:pt x="46219" y="33959"/>
                  </a:cubicBezTo>
                  <a:cubicBezTo>
                    <a:pt x="48041" y="26910"/>
                    <a:pt x="42516" y="21172"/>
                    <a:pt x="35873" y="20100"/>
                  </a:cubicBezTo>
                  <a:cubicBezTo>
                    <a:pt x="33158" y="19659"/>
                    <a:pt x="30384" y="19529"/>
                    <a:pt x="27752" y="18755"/>
                  </a:cubicBezTo>
                  <a:cubicBezTo>
                    <a:pt x="25121" y="17981"/>
                    <a:pt x="22549" y="16433"/>
                    <a:pt x="21347" y="13956"/>
                  </a:cubicBezTo>
                  <a:cubicBezTo>
                    <a:pt x="20037" y="11254"/>
                    <a:pt x="20573" y="7944"/>
                    <a:pt x="19323" y="5205"/>
                  </a:cubicBezTo>
                  <a:cubicBezTo>
                    <a:pt x="18073" y="2443"/>
                    <a:pt x="15120" y="657"/>
                    <a:pt x="12191" y="145"/>
                  </a:cubicBezTo>
                  <a:cubicBezTo>
                    <a:pt x="11634" y="48"/>
                    <a:pt x="11068" y="1"/>
                    <a:pt x="10500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6390157" y="1352074"/>
              <a:ext cx="55564" cy="127267"/>
            </a:xfrm>
            <a:custGeom>
              <a:avLst/>
              <a:gdLst/>
              <a:ahLst/>
              <a:cxnLst/>
              <a:rect l="l" t="t" r="r" b="b"/>
              <a:pathLst>
                <a:path w="5312" h="12167" extrusionOk="0">
                  <a:moveTo>
                    <a:pt x="2395" y="0"/>
                  </a:moveTo>
                  <a:cubicBezTo>
                    <a:pt x="1901" y="0"/>
                    <a:pt x="1418" y="194"/>
                    <a:pt x="1061" y="646"/>
                  </a:cubicBezTo>
                  <a:cubicBezTo>
                    <a:pt x="739" y="1038"/>
                    <a:pt x="620" y="1574"/>
                    <a:pt x="656" y="2086"/>
                  </a:cubicBezTo>
                  <a:cubicBezTo>
                    <a:pt x="691" y="2586"/>
                    <a:pt x="882" y="3074"/>
                    <a:pt x="1120" y="3527"/>
                  </a:cubicBezTo>
                  <a:cubicBezTo>
                    <a:pt x="1334" y="3955"/>
                    <a:pt x="1608" y="4348"/>
                    <a:pt x="1799" y="4777"/>
                  </a:cubicBezTo>
                  <a:cubicBezTo>
                    <a:pt x="1989" y="5218"/>
                    <a:pt x="2108" y="5694"/>
                    <a:pt x="2001" y="6158"/>
                  </a:cubicBezTo>
                  <a:cubicBezTo>
                    <a:pt x="1787" y="7182"/>
                    <a:pt x="644" y="7754"/>
                    <a:pt x="310" y="8730"/>
                  </a:cubicBezTo>
                  <a:cubicBezTo>
                    <a:pt x="1" y="9635"/>
                    <a:pt x="322" y="10623"/>
                    <a:pt x="941" y="11302"/>
                  </a:cubicBezTo>
                  <a:cubicBezTo>
                    <a:pt x="1414" y="11823"/>
                    <a:pt x="2060" y="12167"/>
                    <a:pt x="2742" y="12167"/>
                  </a:cubicBezTo>
                  <a:cubicBezTo>
                    <a:pt x="3056" y="12167"/>
                    <a:pt x="3377" y="12094"/>
                    <a:pt x="3692" y="11933"/>
                  </a:cubicBezTo>
                  <a:cubicBezTo>
                    <a:pt x="5156" y="11194"/>
                    <a:pt x="5311" y="9397"/>
                    <a:pt x="4501" y="8111"/>
                  </a:cubicBezTo>
                  <a:cubicBezTo>
                    <a:pt x="4168" y="7587"/>
                    <a:pt x="3775" y="7099"/>
                    <a:pt x="3513" y="6539"/>
                  </a:cubicBezTo>
                  <a:cubicBezTo>
                    <a:pt x="3251" y="5980"/>
                    <a:pt x="3132" y="5301"/>
                    <a:pt x="3370" y="4729"/>
                  </a:cubicBezTo>
                  <a:cubicBezTo>
                    <a:pt x="3632" y="4110"/>
                    <a:pt x="4275" y="3705"/>
                    <a:pt x="4549" y="3086"/>
                  </a:cubicBezTo>
                  <a:cubicBezTo>
                    <a:pt x="4835" y="2455"/>
                    <a:pt x="4692" y="1693"/>
                    <a:pt x="4347" y="1122"/>
                  </a:cubicBezTo>
                  <a:cubicBezTo>
                    <a:pt x="3936" y="452"/>
                    <a:pt x="3152" y="0"/>
                    <a:pt x="239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6186512" y="1673175"/>
              <a:ext cx="443786" cy="195142"/>
            </a:xfrm>
            <a:custGeom>
              <a:avLst/>
              <a:gdLst/>
              <a:ahLst/>
              <a:cxnLst/>
              <a:rect l="l" t="t" r="r" b="b"/>
              <a:pathLst>
                <a:path w="42427" h="18656" extrusionOk="0">
                  <a:moveTo>
                    <a:pt x="4425" y="0"/>
                  </a:moveTo>
                  <a:cubicBezTo>
                    <a:pt x="2234" y="0"/>
                    <a:pt x="0" y="1661"/>
                    <a:pt x="420" y="4071"/>
                  </a:cubicBezTo>
                  <a:cubicBezTo>
                    <a:pt x="575" y="4999"/>
                    <a:pt x="1170" y="5821"/>
                    <a:pt x="1932" y="6392"/>
                  </a:cubicBezTo>
                  <a:cubicBezTo>
                    <a:pt x="2694" y="6964"/>
                    <a:pt x="3599" y="7309"/>
                    <a:pt x="4516" y="7535"/>
                  </a:cubicBezTo>
                  <a:cubicBezTo>
                    <a:pt x="5373" y="7738"/>
                    <a:pt x="6254" y="7857"/>
                    <a:pt x="7087" y="8119"/>
                  </a:cubicBezTo>
                  <a:cubicBezTo>
                    <a:pt x="7933" y="8393"/>
                    <a:pt x="8754" y="8821"/>
                    <a:pt x="9278" y="9524"/>
                  </a:cubicBezTo>
                  <a:cubicBezTo>
                    <a:pt x="10421" y="11072"/>
                    <a:pt x="9838" y="13370"/>
                    <a:pt x="10790" y="15048"/>
                  </a:cubicBezTo>
                  <a:cubicBezTo>
                    <a:pt x="11612" y="16465"/>
                    <a:pt x="13398" y="17203"/>
                    <a:pt x="14993" y="17322"/>
                  </a:cubicBezTo>
                  <a:cubicBezTo>
                    <a:pt x="16577" y="17965"/>
                    <a:pt x="18708" y="18656"/>
                    <a:pt x="21351" y="18656"/>
                  </a:cubicBezTo>
                  <a:cubicBezTo>
                    <a:pt x="23125" y="18656"/>
                    <a:pt x="25149" y="18346"/>
                    <a:pt x="27399" y="17489"/>
                  </a:cubicBezTo>
                  <a:cubicBezTo>
                    <a:pt x="28995" y="17370"/>
                    <a:pt x="30805" y="16632"/>
                    <a:pt x="31626" y="15203"/>
                  </a:cubicBezTo>
                  <a:cubicBezTo>
                    <a:pt x="32579" y="13536"/>
                    <a:pt x="31995" y="11238"/>
                    <a:pt x="33138" y="9690"/>
                  </a:cubicBezTo>
                  <a:cubicBezTo>
                    <a:pt x="33662" y="8988"/>
                    <a:pt x="34484" y="8548"/>
                    <a:pt x="35329" y="8286"/>
                  </a:cubicBezTo>
                  <a:cubicBezTo>
                    <a:pt x="36162" y="8024"/>
                    <a:pt x="37043" y="7905"/>
                    <a:pt x="37901" y="7690"/>
                  </a:cubicBezTo>
                  <a:cubicBezTo>
                    <a:pt x="38818" y="7464"/>
                    <a:pt x="39722" y="7131"/>
                    <a:pt x="40484" y="6559"/>
                  </a:cubicBezTo>
                  <a:cubicBezTo>
                    <a:pt x="41246" y="5988"/>
                    <a:pt x="41842" y="5166"/>
                    <a:pt x="42008" y="4226"/>
                  </a:cubicBezTo>
                  <a:cubicBezTo>
                    <a:pt x="42427" y="1823"/>
                    <a:pt x="40197" y="164"/>
                    <a:pt x="38018" y="164"/>
                  </a:cubicBezTo>
                  <a:cubicBezTo>
                    <a:pt x="37779" y="164"/>
                    <a:pt x="37540" y="184"/>
                    <a:pt x="37305" y="225"/>
                  </a:cubicBezTo>
                  <a:cubicBezTo>
                    <a:pt x="36067" y="439"/>
                    <a:pt x="34829" y="1189"/>
                    <a:pt x="34305" y="2356"/>
                  </a:cubicBezTo>
                  <a:cubicBezTo>
                    <a:pt x="33781" y="3499"/>
                    <a:pt x="34007" y="4892"/>
                    <a:pt x="33448" y="6023"/>
                  </a:cubicBezTo>
                  <a:cubicBezTo>
                    <a:pt x="32948" y="7059"/>
                    <a:pt x="31876" y="7714"/>
                    <a:pt x="30769" y="8036"/>
                  </a:cubicBezTo>
                  <a:cubicBezTo>
                    <a:pt x="29662" y="8369"/>
                    <a:pt x="28495" y="8417"/>
                    <a:pt x="27352" y="8607"/>
                  </a:cubicBezTo>
                  <a:cubicBezTo>
                    <a:pt x="24566" y="9059"/>
                    <a:pt x="22244" y="11465"/>
                    <a:pt x="23006" y="14429"/>
                  </a:cubicBezTo>
                  <a:cubicBezTo>
                    <a:pt x="23197" y="15144"/>
                    <a:pt x="23530" y="15763"/>
                    <a:pt x="23970" y="16239"/>
                  </a:cubicBezTo>
                  <a:cubicBezTo>
                    <a:pt x="24423" y="16739"/>
                    <a:pt x="24994" y="17096"/>
                    <a:pt x="25649" y="17299"/>
                  </a:cubicBezTo>
                  <a:cubicBezTo>
                    <a:pt x="24082" y="17743"/>
                    <a:pt x="22647" y="17917"/>
                    <a:pt x="21343" y="17917"/>
                  </a:cubicBezTo>
                  <a:cubicBezTo>
                    <a:pt x="19537" y="17917"/>
                    <a:pt x="17984" y="17583"/>
                    <a:pt x="16684" y="17168"/>
                  </a:cubicBezTo>
                  <a:cubicBezTo>
                    <a:pt x="17374" y="16965"/>
                    <a:pt x="17982" y="16596"/>
                    <a:pt x="18446" y="16084"/>
                  </a:cubicBezTo>
                  <a:cubicBezTo>
                    <a:pt x="18886" y="15596"/>
                    <a:pt x="19220" y="14989"/>
                    <a:pt x="19410" y="14262"/>
                  </a:cubicBezTo>
                  <a:cubicBezTo>
                    <a:pt x="20172" y="11298"/>
                    <a:pt x="17851" y="8893"/>
                    <a:pt x="15065" y="8440"/>
                  </a:cubicBezTo>
                  <a:cubicBezTo>
                    <a:pt x="13922" y="8262"/>
                    <a:pt x="12755" y="8202"/>
                    <a:pt x="11647" y="7881"/>
                  </a:cubicBezTo>
                  <a:cubicBezTo>
                    <a:pt x="10552" y="7559"/>
                    <a:pt x="9469" y="6904"/>
                    <a:pt x="8969" y="5869"/>
                  </a:cubicBezTo>
                  <a:cubicBezTo>
                    <a:pt x="8409" y="4726"/>
                    <a:pt x="8635" y="3344"/>
                    <a:pt x="8111" y="2190"/>
                  </a:cubicBezTo>
                  <a:cubicBezTo>
                    <a:pt x="7587" y="1023"/>
                    <a:pt x="6349" y="285"/>
                    <a:pt x="5123" y="58"/>
                  </a:cubicBezTo>
                  <a:cubicBezTo>
                    <a:pt x="4893" y="19"/>
                    <a:pt x="4659" y="0"/>
                    <a:pt x="442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6234858" y="1566672"/>
              <a:ext cx="363516" cy="159923"/>
            </a:xfrm>
            <a:custGeom>
              <a:avLst/>
              <a:gdLst/>
              <a:ahLst/>
              <a:cxnLst/>
              <a:rect l="l" t="t" r="r" b="b"/>
              <a:pathLst>
                <a:path w="34753" h="15289" extrusionOk="0">
                  <a:moveTo>
                    <a:pt x="3622" y="1"/>
                  </a:moveTo>
                  <a:cubicBezTo>
                    <a:pt x="1834" y="1"/>
                    <a:pt x="1" y="1367"/>
                    <a:pt x="334" y="3335"/>
                  </a:cubicBezTo>
                  <a:cubicBezTo>
                    <a:pt x="477" y="4097"/>
                    <a:pt x="965" y="4775"/>
                    <a:pt x="1584" y="5240"/>
                  </a:cubicBezTo>
                  <a:cubicBezTo>
                    <a:pt x="2203" y="5704"/>
                    <a:pt x="2954" y="5990"/>
                    <a:pt x="3704" y="6168"/>
                  </a:cubicBezTo>
                  <a:cubicBezTo>
                    <a:pt x="4406" y="6347"/>
                    <a:pt x="5120" y="6442"/>
                    <a:pt x="5811" y="6657"/>
                  </a:cubicBezTo>
                  <a:cubicBezTo>
                    <a:pt x="6502" y="6871"/>
                    <a:pt x="7168" y="7228"/>
                    <a:pt x="7597" y="7811"/>
                  </a:cubicBezTo>
                  <a:cubicBezTo>
                    <a:pt x="8538" y="9074"/>
                    <a:pt x="8061" y="10955"/>
                    <a:pt x="8847" y="12324"/>
                  </a:cubicBezTo>
                  <a:cubicBezTo>
                    <a:pt x="9514" y="13491"/>
                    <a:pt x="10978" y="14086"/>
                    <a:pt x="12288" y="14193"/>
                  </a:cubicBezTo>
                  <a:cubicBezTo>
                    <a:pt x="13586" y="14717"/>
                    <a:pt x="15324" y="15289"/>
                    <a:pt x="17491" y="15289"/>
                  </a:cubicBezTo>
                  <a:cubicBezTo>
                    <a:pt x="18944" y="15289"/>
                    <a:pt x="20599" y="15027"/>
                    <a:pt x="22444" y="14324"/>
                  </a:cubicBezTo>
                  <a:cubicBezTo>
                    <a:pt x="23754" y="14229"/>
                    <a:pt x="25230" y="13634"/>
                    <a:pt x="25909" y="12455"/>
                  </a:cubicBezTo>
                  <a:cubicBezTo>
                    <a:pt x="26695" y="11086"/>
                    <a:pt x="26206" y="9205"/>
                    <a:pt x="27147" y="7942"/>
                  </a:cubicBezTo>
                  <a:cubicBezTo>
                    <a:pt x="27576" y="7359"/>
                    <a:pt x="28254" y="7002"/>
                    <a:pt x="28933" y="6788"/>
                  </a:cubicBezTo>
                  <a:cubicBezTo>
                    <a:pt x="29624" y="6573"/>
                    <a:pt x="30338" y="6478"/>
                    <a:pt x="31040" y="6299"/>
                  </a:cubicBezTo>
                  <a:cubicBezTo>
                    <a:pt x="31802" y="6121"/>
                    <a:pt x="32541" y="5847"/>
                    <a:pt x="33160" y="5371"/>
                  </a:cubicBezTo>
                  <a:cubicBezTo>
                    <a:pt x="33779" y="4906"/>
                    <a:pt x="34279" y="4228"/>
                    <a:pt x="34410" y="3466"/>
                  </a:cubicBezTo>
                  <a:cubicBezTo>
                    <a:pt x="34753" y="1504"/>
                    <a:pt x="32934" y="140"/>
                    <a:pt x="31142" y="140"/>
                  </a:cubicBezTo>
                  <a:cubicBezTo>
                    <a:pt x="30944" y="140"/>
                    <a:pt x="30747" y="157"/>
                    <a:pt x="30552" y="192"/>
                  </a:cubicBezTo>
                  <a:cubicBezTo>
                    <a:pt x="29552" y="358"/>
                    <a:pt x="28528" y="977"/>
                    <a:pt x="28100" y="1930"/>
                  </a:cubicBezTo>
                  <a:cubicBezTo>
                    <a:pt x="27671" y="2870"/>
                    <a:pt x="27861" y="4013"/>
                    <a:pt x="27409" y="4942"/>
                  </a:cubicBezTo>
                  <a:cubicBezTo>
                    <a:pt x="26992" y="5787"/>
                    <a:pt x="26111" y="6323"/>
                    <a:pt x="25206" y="6585"/>
                  </a:cubicBezTo>
                  <a:cubicBezTo>
                    <a:pt x="24290" y="6859"/>
                    <a:pt x="23337" y="6895"/>
                    <a:pt x="22408" y="7049"/>
                  </a:cubicBezTo>
                  <a:cubicBezTo>
                    <a:pt x="20122" y="7419"/>
                    <a:pt x="18229" y="9395"/>
                    <a:pt x="18848" y="11812"/>
                  </a:cubicBezTo>
                  <a:cubicBezTo>
                    <a:pt x="19003" y="12407"/>
                    <a:pt x="19277" y="12907"/>
                    <a:pt x="19634" y="13300"/>
                  </a:cubicBezTo>
                  <a:cubicBezTo>
                    <a:pt x="20003" y="13717"/>
                    <a:pt x="20480" y="14003"/>
                    <a:pt x="21015" y="14169"/>
                  </a:cubicBezTo>
                  <a:cubicBezTo>
                    <a:pt x="19734" y="14533"/>
                    <a:pt x="18559" y="14676"/>
                    <a:pt x="17491" y="14676"/>
                  </a:cubicBezTo>
                  <a:cubicBezTo>
                    <a:pt x="16010" y="14676"/>
                    <a:pt x="14735" y="14401"/>
                    <a:pt x="13669" y="14062"/>
                  </a:cubicBezTo>
                  <a:cubicBezTo>
                    <a:pt x="14229" y="13896"/>
                    <a:pt x="14729" y="13598"/>
                    <a:pt x="15110" y="13169"/>
                  </a:cubicBezTo>
                  <a:cubicBezTo>
                    <a:pt x="15479" y="12776"/>
                    <a:pt x="15741" y="12276"/>
                    <a:pt x="15896" y="11681"/>
                  </a:cubicBezTo>
                  <a:cubicBezTo>
                    <a:pt x="16527" y="9264"/>
                    <a:pt x="14622" y="7288"/>
                    <a:pt x="12336" y="6919"/>
                  </a:cubicBezTo>
                  <a:cubicBezTo>
                    <a:pt x="11407" y="6764"/>
                    <a:pt x="10454" y="6728"/>
                    <a:pt x="9550" y="6454"/>
                  </a:cubicBezTo>
                  <a:cubicBezTo>
                    <a:pt x="8645" y="6192"/>
                    <a:pt x="7752" y="5656"/>
                    <a:pt x="7347" y="4811"/>
                  </a:cubicBezTo>
                  <a:cubicBezTo>
                    <a:pt x="6894" y="3871"/>
                    <a:pt x="7073" y="2739"/>
                    <a:pt x="6644" y="1799"/>
                  </a:cubicBezTo>
                  <a:cubicBezTo>
                    <a:pt x="6216" y="846"/>
                    <a:pt x="5204" y="227"/>
                    <a:pt x="4192" y="49"/>
                  </a:cubicBezTo>
                  <a:cubicBezTo>
                    <a:pt x="4004" y="16"/>
                    <a:pt x="3813" y="1"/>
                    <a:pt x="3622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6272420" y="1485931"/>
              <a:ext cx="290432" cy="127706"/>
            </a:xfrm>
            <a:custGeom>
              <a:avLst/>
              <a:gdLst/>
              <a:ahLst/>
              <a:cxnLst/>
              <a:rect l="l" t="t" r="r" b="b"/>
              <a:pathLst>
                <a:path w="27766" h="12209" extrusionOk="0">
                  <a:moveTo>
                    <a:pt x="2883" y="0"/>
                  </a:moveTo>
                  <a:cubicBezTo>
                    <a:pt x="1460" y="0"/>
                    <a:pt x="1" y="1084"/>
                    <a:pt x="279" y="2660"/>
                  </a:cubicBezTo>
                  <a:cubicBezTo>
                    <a:pt x="386" y="3267"/>
                    <a:pt x="779" y="3803"/>
                    <a:pt x="1268" y="4184"/>
                  </a:cubicBezTo>
                  <a:cubicBezTo>
                    <a:pt x="1768" y="4553"/>
                    <a:pt x="2363" y="4779"/>
                    <a:pt x="2970" y="4922"/>
                  </a:cubicBezTo>
                  <a:cubicBezTo>
                    <a:pt x="3530" y="5065"/>
                    <a:pt x="4101" y="5136"/>
                    <a:pt x="4649" y="5315"/>
                  </a:cubicBezTo>
                  <a:cubicBezTo>
                    <a:pt x="5197" y="5482"/>
                    <a:pt x="5732" y="5767"/>
                    <a:pt x="6078" y="6232"/>
                  </a:cubicBezTo>
                  <a:cubicBezTo>
                    <a:pt x="6828" y="7244"/>
                    <a:pt x="6447" y="8744"/>
                    <a:pt x="7066" y="9839"/>
                  </a:cubicBezTo>
                  <a:cubicBezTo>
                    <a:pt x="7602" y="10768"/>
                    <a:pt x="8780" y="11256"/>
                    <a:pt x="9816" y="11328"/>
                  </a:cubicBezTo>
                  <a:cubicBezTo>
                    <a:pt x="10852" y="11756"/>
                    <a:pt x="12245" y="12209"/>
                    <a:pt x="13971" y="12209"/>
                  </a:cubicBezTo>
                  <a:cubicBezTo>
                    <a:pt x="15138" y="12209"/>
                    <a:pt x="16460" y="11994"/>
                    <a:pt x="17936" y="11435"/>
                  </a:cubicBezTo>
                  <a:cubicBezTo>
                    <a:pt x="18984" y="11363"/>
                    <a:pt x="20163" y="10887"/>
                    <a:pt x="20699" y="9946"/>
                  </a:cubicBezTo>
                  <a:cubicBezTo>
                    <a:pt x="21330" y="8851"/>
                    <a:pt x="20937" y="7351"/>
                    <a:pt x="21699" y="6339"/>
                  </a:cubicBezTo>
                  <a:cubicBezTo>
                    <a:pt x="22032" y="5875"/>
                    <a:pt x="22568" y="5589"/>
                    <a:pt x="23127" y="5422"/>
                  </a:cubicBezTo>
                  <a:cubicBezTo>
                    <a:pt x="23675" y="5244"/>
                    <a:pt x="24247" y="5172"/>
                    <a:pt x="24806" y="5029"/>
                  </a:cubicBezTo>
                  <a:cubicBezTo>
                    <a:pt x="25413" y="4886"/>
                    <a:pt x="26009" y="4660"/>
                    <a:pt x="26497" y="4291"/>
                  </a:cubicBezTo>
                  <a:cubicBezTo>
                    <a:pt x="26997" y="3910"/>
                    <a:pt x="27390" y="3374"/>
                    <a:pt x="27497" y="2767"/>
                  </a:cubicBezTo>
                  <a:cubicBezTo>
                    <a:pt x="27765" y="1191"/>
                    <a:pt x="26314" y="107"/>
                    <a:pt x="24884" y="107"/>
                  </a:cubicBezTo>
                  <a:cubicBezTo>
                    <a:pt x="24726" y="107"/>
                    <a:pt x="24568" y="120"/>
                    <a:pt x="24413" y="148"/>
                  </a:cubicBezTo>
                  <a:cubicBezTo>
                    <a:pt x="23616" y="291"/>
                    <a:pt x="22806" y="779"/>
                    <a:pt x="22461" y="1541"/>
                  </a:cubicBezTo>
                  <a:cubicBezTo>
                    <a:pt x="22115" y="2291"/>
                    <a:pt x="22258" y="3196"/>
                    <a:pt x="21901" y="3946"/>
                  </a:cubicBezTo>
                  <a:cubicBezTo>
                    <a:pt x="21568" y="4624"/>
                    <a:pt x="20865" y="5041"/>
                    <a:pt x="20139" y="5255"/>
                  </a:cubicBezTo>
                  <a:cubicBezTo>
                    <a:pt x="19413" y="5470"/>
                    <a:pt x="18651" y="5505"/>
                    <a:pt x="17912" y="5625"/>
                  </a:cubicBezTo>
                  <a:cubicBezTo>
                    <a:pt x="16079" y="5922"/>
                    <a:pt x="14567" y="7494"/>
                    <a:pt x="15067" y="9435"/>
                  </a:cubicBezTo>
                  <a:cubicBezTo>
                    <a:pt x="15186" y="9911"/>
                    <a:pt x="15400" y="10304"/>
                    <a:pt x="15686" y="10625"/>
                  </a:cubicBezTo>
                  <a:cubicBezTo>
                    <a:pt x="15984" y="10947"/>
                    <a:pt x="16365" y="11185"/>
                    <a:pt x="16793" y="11316"/>
                  </a:cubicBezTo>
                  <a:cubicBezTo>
                    <a:pt x="15772" y="11610"/>
                    <a:pt x="14835" y="11724"/>
                    <a:pt x="13982" y="11724"/>
                  </a:cubicBezTo>
                  <a:cubicBezTo>
                    <a:pt x="12796" y="11724"/>
                    <a:pt x="11775" y="11502"/>
                    <a:pt x="10923" y="11232"/>
                  </a:cubicBezTo>
                  <a:cubicBezTo>
                    <a:pt x="11376" y="11101"/>
                    <a:pt x="11769" y="10851"/>
                    <a:pt x="12078" y="10518"/>
                  </a:cubicBezTo>
                  <a:cubicBezTo>
                    <a:pt x="12364" y="10197"/>
                    <a:pt x="12590" y="9804"/>
                    <a:pt x="12709" y="9327"/>
                  </a:cubicBezTo>
                  <a:cubicBezTo>
                    <a:pt x="13209" y="7399"/>
                    <a:pt x="11685" y="5815"/>
                    <a:pt x="9864" y="5517"/>
                  </a:cubicBezTo>
                  <a:cubicBezTo>
                    <a:pt x="9114" y="5398"/>
                    <a:pt x="8352" y="5363"/>
                    <a:pt x="7637" y="5148"/>
                  </a:cubicBezTo>
                  <a:cubicBezTo>
                    <a:pt x="6911" y="4934"/>
                    <a:pt x="6209" y="4517"/>
                    <a:pt x="5875" y="3839"/>
                  </a:cubicBezTo>
                  <a:cubicBezTo>
                    <a:pt x="5506" y="3088"/>
                    <a:pt x="5661" y="2184"/>
                    <a:pt x="5316" y="1434"/>
                  </a:cubicBezTo>
                  <a:cubicBezTo>
                    <a:pt x="4970" y="672"/>
                    <a:pt x="4161" y="183"/>
                    <a:pt x="3351" y="40"/>
                  </a:cubicBezTo>
                  <a:cubicBezTo>
                    <a:pt x="3197" y="13"/>
                    <a:pt x="3040" y="0"/>
                    <a:pt x="2883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6319887" y="1450304"/>
              <a:ext cx="197464" cy="86870"/>
            </a:xfrm>
            <a:custGeom>
              <a:avLst/>
              <a:gdLst/>
              <a:ahLst/>
              <a:cxnLst/>
              <a:rect l="l" t="t" r="r" b="b"/>
              <a:pathLst>
                <a:path w="18878" h="8305" extrusionOk="0">
                  <a:moveTo>
                    <a:pt x="1954" y="1"/>
                  </a:moveTo>
                  <a:cubicBezTo>
                    <a:pt x="984" y="1"/>
                    <a:pt x="0" y="743"/>
                    <a:pt x="182" y="1803"/>
                  </a:cubicBezTo>
                  <a:cubicBezTo>
                    <a:pt x="254" y="2220"/>
                    <a:pt x="516" y="2589"/>
                    <a:pt x="861" y="2839"/>
                  </a:cubicBezTo>
                  <a:cubicBezTo>
                    <a:pt x="1194" y="3101"/>
                    <a:pt x="1599" y="3244"/>
                    <a:pt x="2004" y="3351"/>
                  </a:cubicBezTo>
                  <a:cubicBezTo>
                    <a:pt x="2385" y="3446"/>
                    <a:pt x="2778" y="3494"/>
                    <a:pt x="3159" y="3613"/>
                  </a:cubicBezTo>
                  <a:cubicBezTo>
                    <a:pt x="3528" y="3732"/>
                    <a:pt x="3897" y="3923"/>
                    <a:pt x="4123" y="4232"/>
                  </a:cubicBezTo>
                  <a:cubicBezTo>
                    <a:pt x="4635" y="4923"/>
                    <a:pt x="4373" y="5947"/>
                    <a:pt x="4802" y="6685"/>
                  </a:cubicBezTo>
                  <a:cubicBezTo>
                    <a:pt x="5159" y="7328"/>
                    <a:pt x="5957" y="7649"/>
                    <a:pt x="6671" y="7709"/>
                  </a:cubicBezTo>
                  <a:cubicBezTo>
                    <a:pt x="7374" y="7995"/>
                    <a:pt x="8314" y="8304"/>
                    <a:pt x="9493" y="8304"/>
                  </a:cubicBezTo>
                  <a:cubicBezTo>
                    <a:pt x="10291" y="8304"/>
                    <a:pt x="11184" y="8161"/>
                    <a:pt x="12184" y="7780"/>
                  </a:cubicBezTo>
                  <a:cubicBezTo>
                    <a:pt x="12898" y="7721"/>
                    <a:pt x="13708" y="7399"/>
                    <a:pt x="14065" y="6756"/>
                  </a:cubicBezTo>
                  <a:cubicBezTo>
                    <a:pt x="14494" y="6018"/>
                    <a:pt x="14232" y="4994"/>
                    <a:pt x="14744" y="4304"/>
                  </a:cubicBezTo>
                  <a:cubicBezTo>
                    <a:pt x="14982" y="3994"/>
                    <a:pt x="15339" y="3804"/>
                    <a:pt x="15720" y="3685"/>
                  </a:cubicBezTo>
                  <a:cubicBezTo>
                    <a:pt x="16089" y="3566"/>
                    <a:pt x="16482" y="3518"/>
                    <a:pt x="16863" y="3423"/>
                  </a:cubicBezTo>
                  <a:cubicBezTo>
                    <a:pt x="17268" y="3316"/>
                    <a:pt x="17673" y="3173"/>
                    <a:pt x="18018" y="2911"/>
                  </a:cubicBezTo>
                  <a:cubicBezTo>
                    <a:pt x="18351" y="2661"/>
                    <a:pt x="18613" y="2292"/>
                    <a:pt x="18685" y="1875"/>
                  </a:cubicBezTo>
                  <a:cubicBezTo>
                    <a:pt x="18877" y="815"/>
                    <a:pt x="17885" y="72"/>
                    <a:pt x="16913" y="72"/>
                  </a:cubicBezTo>
                  <a:cubicBezTo>
                    <a:pt x="16804" y="72"/>
                    <a:pt x="16696" y="82"/>
                    <a:pt x="16589" y="101"/>
                  </a:cubicBezTo>
                  <a:cubicBezTo>
                    <a:pt x="16053" y="196"/>
                    <a:pt x="15494" y="529"/>
                    <a:pt x="15256" y="1041"/>
                  </a:cubicBezTo>
                  <a:cubicBezTo>
                    <a:pt x="15029" y="1553"/>
                    <a:pt x="15125" y="2173"/>
                    <a:pt x="14887" y="2673"/>
                  </a:cubicBezTo>
                  <a:cubicBezTo>
                    <a:pt x="14660" y="3137"/>
                    <a:pt x="14184" y="3435"/>
                    <a:pt x="13684" y="3577"/>
                  </a:cubicBezTo>
                  <a:cubicBezTo>
                    <a:pt x="13196" y="3720"/>
                    <a:pt x="12672" y="3744"/>
                    <a:pt x="12172" y="3827"/>
                  </a:cubicBezTo>
                  <a:cubicBezTo>
                    <a:pt x="10922" y="4030"/>
                    <a:pt x="9898" y="5101"/>
                    <a:pt x="10231" y="6411"/>
                  </a:cubicBezTo>
                  <a:cubicBezTo>
                    <a:pt x="10315" y="6733"/>
                    <a:pt x="10469" y="7006"/>
                    <a:pt x="10660" y="7221"/>
                  </a:cubicBezTo>
                  <a:cubicBezTo>
                    <a:pt x="10862" y="7447"/>
                    <a:pt x="11124" y="7602"/>
                    <a:pt x="11410" y="7697"/>
                  </a:cubicBezTo>
                  <a:cubicBezTo>
                    <a:pt x="10712" y="7897"/>
                    <a:pt x="10072" y="7975"/>
                    <a:pt x="9491" y="7975"/>
                  </a:cubicBezTo>
                  <a:cubicBezTo>
                    <a:pt x="8686" y="7975"/>
                    <a:pt x="7995" y="7824"/>
                    <a:pt x="7421" y="7637"/>
                  </a:cubicBezTo>
                  <a:cubicBezTo>
                    <a:pt x="7731" y="7542"/>
                    <a:pt x="7993" y="7376"/>
                    <a:pt x="8207" y="7149"/>
                  </a:cubicBezTo>
                  <a:cubicBezTo>
                    <a:pt x="8398" y="6935"/>
                    <a:pt x="8552" y="6661"/>
                    <a:pt x="8636" y="6340"/>
                  </a:cubicBezTo>
                  <a:cubicBezTo>
                    <a:pt x="8969" y="5030"/>
                    <a:pt x="7945" y="3958"/>
                    <a:pt x="6695" y="3756"/>
                  </a:cubicBezTo>
                  <a:cubicBezTo>
                    <a:pt x="6195" y="3673"/>
                    <a:pt x="5671" y="3649"/>
                    <a:pt x="5183" y="3506"/>
                  </a:cubicBezTo>
                  <a:cubicBezTo>
                    <a:pt x="4695" y="3363"/>
                    <a:pt x="4207" y="3065"/>
                    <a:pt x="3980" y="2601"/>
                  </a:cubicBezTo>
                  <a:cubicBezTo>
                    <a:pt x="3742" y="2101"/>
                    <a:pt x="3838" y="1482"/>
                    <a:pt x="3611" y="970"/>
                  </a:cubicBezTo>
                  <a:cubicBezTo>
                    <a:pt x="3373" y="458"/>
                    <a:pt x="2826" y="125"/>
                    <a:pt x="2278" y="29"/>
                  </a:cubicBezTo>
                  <a:cubicBezTo>
                    <a:pt x="2171" y="10"/>
                    <a:pt x="2063" y="1"/>
                    <a:pt x="1954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6408222" y="1535543"/>
              <a:ext cx="14947" cy="1166321"/>
            </a:xfrm>
            <a:custGeom>
              <a:avLst/>
              <a:gdLst/>
              <a:ahLst/>
              <a:cxnLst/>
              <a:rect l="l" t="t" r="r" b="b"/>
              <a:pathLst>
                <a:path w="1429" h="111503" extrusionOk="0">
                  <a:moveTo>
                    <a:pt x="0" y="0"/>
                  </a:moveTo>
                  <a:lnTo>
                    <a:pt x="0" y="111502"/>
                  </a:lnTo>
                  <a:lnTo>
                    <a:pt x="1429" y="111502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7281987" y="1487092"/>
              <a:ext cx="146597" cy="31777"/>
            </a:xfrm>
            <a:custGeom>
              <a:avLst/>
              <a:gdLst/>
              <a:ahLst/>
              <a:cxnLst/>
              <a:rect l="l" t="t" r="r" b="b"/>
              <a:pathLst>
                <a:path w="14015" h="3038" extrusionOk="0">
                  <a:moveTo>
                    <a:pt x="1525" y="1"/>
                  </a:moveTo>
                  <a:cubicBezTo>
                    <a:pt x="691" y="1"/>
                    <a:pt x="1" y="680"/>
                    <a:pt x="1" y="1513"/>
                  </a:cubicBezTo>
                  <a:cubicBezTo>
                    <a:pt x="1" y="2358"/>
                    <a:pt x="691" y="3037"/>
                    <a:pt x="1525" y="3037"/>
                  </a:cubicBezTo>
                  <a:lnTo>
                    <a:pt x="12490" y="3037"/>
                  </a:lnTo>
                  <a:cubicBezTo>
                    <a:pt x="13324" y="3037"/>
                    <a:pt x="14014" y="2358"/>
                    <a:pt x="14014" y="1513"/>
                  </a:cubicBezTo>
                  <a:cubicBezTo>
                    <a:pt x="14014" y="680"/>
                    <a:pt x="13324" y="1"/>
                    <a:pt x="1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7081354" y="1276752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25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25" y="3048"/>
                  </a:cubicBezTo>
                  <a:lnTo>
                    <a:pt x="12490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7272521" y="1149349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13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13" y="3048"/>
                  </a:cubicBezTo>
                  <a:lnTo>
                    <a:pt x="12478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7272521" y="1891601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13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13" y="3048"/>
                  </a:cubicBezTo>
                  <a:lnTo>
                    <a:pt x="12478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7100412" y="2054118"/>
              <a:ext cx="146586" cy="31893"/>
            </a:xfrm>
            <a:custGeom>
              <a:avLst/>
              <a:gdLst/>
              <a:ahLst/>
              <a:cxnLst/>
              <a:rect l="l" t="t" r="r" b="b"/>
              <a:pathLst>
                <a:path w="14014" h="3049" extrusionOk="0">
                  <a:moveTo>
                    <a:pt x="1524" y="1"/>
                  </a:moveTo>
                  <a:cubicBezTo>
                    <a:pt x="691" y="1"/>
                    <a:pt x="0" y="680"/>
                    <a:pt x="0" y="1525"/>
                  </a:cubicBezTo>
                  <a:cubicBezTo>
                    <a:pt x="0" y="2358"/>
                    <a:pt x="691" y="3049"/>
                    <a:pt x="1524" y="3049"/>
                  </a:cubicBezTo>
                  <a:lnTo>
                    <a:pt x="12490" y="3049"/>
                  </a:lnTo>
                  <a:cubicBezTo>
                    <a:pt x="13323" y="3049"/>
                    <a:pt x="14014" y="2358"/>
                    <a:pt x="14014" y="1525"/>
                  </a:cubicBezTo>
                  <a:cubicBezTo>
                    <a:pt x="14014" y="680"/>
                    <a:pt x="13323" y="1"/>
                    <a:pt x="1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8172447" y="2323380"/>
              <a:ext cx="277106" cy="476118"/>
            </a:xfrm>
            <a:custGeom>
              <a:avLst/>
              <a:gdLst/>
              <a:ahLst/>
              <a:cxnLst/>
              <a:rect l="l" t="t" r="r" b="b"/>
              <a:pathLst>
                <a:path w="26492" h="45518" extrusionOk="0">
                  <a:moveTo>
                    <a:pt x="12073" y="0"/>
                  </a:moveTo>
                  <a:cubicBezTo>
                    <a:pt x="5429" y="0"/>
                    <a:pt x="0" y="5441"/>
                    <a:pt x="0" y="12073"/>
                  </a:cubicBezTo>
                  <a:lnTo>
                    <a:pt x="0" y="33457"/>
                  </a:lnTo>
                  <a:cubicBezTo>
                    <a:pt x="0" y="40088"/>
                    <a:pt x="5429" y="45518"/>
                    <a:pt x="12073" y="45518"/>
                  </a:cubicBezTo>
                  <a:lnTo>
                    <a:pt x="14419" y="45518"/>
                  </a:lnTo>
                  <a:cubicBezTo>
                    <a:pt x="21062" y="45518"/>
                    <a:pt x="26492" y="40088"/>
                    <a:pt x="26492" y="33457"/>
                  </a:cubicBezTo>
                  <a:lnTo>
                    <a:pt x="26492" y="12073"/>
                  </a:lnTo>
                  <a:cubicBezTo>
                    <a:pt x="26492" y="5441"/>
                    <a:pt x="21062" y="0"/>
                    <a:pt x="144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8172573" y="2452278"/>
              <a:ext cx="229283" cy="94035"/>
            </a:xfrm>
            <a:custGeom>
              <a:avLst/>
              <a:gdLst/>
              <a:ahLst/>
              <a:cxnLst/>
              <a:rect l="l" t="t" r="r" b="b"/>
              <a:pathLst>
                <a:path w="21920" h="8990" extrusionOk="0">
                  <a:moveTo>
                    <a:pt x="0" y="0"/>
                  </a:moveTo>
                  <a:lnTo>
                    <a:pt x="0" y="8989"/>
                  </a:lnTo>
                  <a:lnTo>
                    <a:pt x="21920" y="8989"/>
                  </a:lnTo>
                  <a:lnTo>
                    <a:pt x="21920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8210679" y="2579681"/>
              <a:ext cx="38242" cy="148208"/>
            </a:xfrm>
            <a:custGeom>
              <a:avLst/>
              <a:gdLst/>
              <a:ahLst/>
              <a:cxnLst/>
              <a:rect l="l" t="t" r="r" b="b"/>
              <a:pathLst>
                <a:path w="3656" h="14169" extrusionOk="0">
                  <a:moveTo>
                    <a:pt x="1822" y="0"/>
                  </a:moveTo>
                  <a:cubicBezTo>
                    <a:pt x="822" y="0"/>
                    <a:pt x="0" y="834"/>
                    <a:pt x="0" y="1834"/>
                  </a:cubicBezTo>
                  <a:lnTo>
                    <a:pt x="0" y="12335"/>
                  </a:lnTo>
                  <a:cubicBezTo>
                    <a:pt x="0" y="13347"/>
                    <a:pt x="822" y="14169"/>
                    <a:pt x="1822" y="14169"/>
                  </a:cubicBezTo>
                  <a:cubicBezTo>
                    <a:pt x="2834" y="14169"/>
                    <a:pt x="3656" y="13347"/>
                    <a:pt x="3656" y="12335"/>
                  </a:cubicBezTo>
                  <a:lnTo>
                    <a:pt x="3656" y="1834"/>
                  </a:lnTo>
                  <a:cubicBezTo>
                    <a:pt x="3656" y="834"/>
                    <a:pt x="2834" y="0"/>
                    <a:pt x="1822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7013856" y="2350398"/>
              <a:ext cx="269763" cy="463545"/>
            </a:xfrm>
            <a:custGeom>
              <a:avLst/>
              <a:gdLst/>
              <a:ahLst/>
              <a:cxnLst/>
              <a:rect l="l" t="t" r="r" b="b"/>
              <a:pathLst>
                <a:path w="25790" h="44316" extrusionOk="0">
                  <a:moveTo>
                    <a:pt x="11752" y="1"/>
                  </a:moveTo>
                  <a:cubicBezTo>
                    <a:pt x="5287" y="1"/>
                    <a:pt x="0" y="5287"/>
                    <a:pt x="0" y="11752"/>
                  </a:cubicBezTo>
                  <a:lnTo>
                    <a:pt x="0" y="32553"/>
                  </a:lnTo>
                  <a:cubicBezTo>
                    <a:pt x="0" y="39018"/>
                    <a:pt x="5287" y="44316"/>
                    <a:pt x="11752" y="44316"/>
                  </a:cubicBezTo>
                  <a:lnTo>
                    <a:pt x="14038" y="44316"/>
                  </a:lnTo>
                  <a:cubicBezTo>
                    <a:pt x="20503" y="44316"/>
                    <a:pt x="25789" y="39018"/>
                    <a:pt x="25789" y="32553"/>
                  </a:cubicBezTo>
                  <a:lnTo>
                    <a:pt x="25789" y="11752"/>
                  </a:lnTo>
                  <a:cubicBezTo>
                    <a:pt x="25789" y="5287"/>
                    <a:pt x="20503" y="1"/>
                    <a:pt x="14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7013981" y="2475813"/>
              <a:ext cx="223185" cy="91546"/>
            </a:xfrm>
            <a:custGeom>
              <a:avLst/>
              <a:gdLst/>
              <a:ahLst/>
              <a:cxnLst/>
              <a:rect l="l" t="t" r="r" b="b"/>
              <a:pathLst>
                <a:path w="21337" h="8752" extrusionOk="0">
                  <a:moveTo>
                    <a:pt x="0" y="0"/>
                  </a:moveTo>
                  <a:lnTo>
                    <a:pt x="0" y="8752"/>
                  </a:lnTo>
                  <a:lnTo>
                    <a:pt x="21336" y="8752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7050968" y="2599858"/>
              <a:ext cx="37248" cy="144222"/>
            </a:xfrm>
            <a:custGeom>
              <a:avLst/>
              <a:gdLst/>
              <a:ahLst/>
              <a:cxnLst/>
              <a:rect l="l" t="t" r="r" b="b"/>
              <a:pathLst>
                <a:path w="3561" h="13788" extrusionOk="0">
                  <a:moveTo>
                    <a:pt x="1786" y="0"/>
                  </a:moveTo>
                  <a:cubicBezTo>
                    <a:pt x="810" y="0"/>
                    <a:pt x="0" y="798"/>
                    <a:pt x="0" y="1786"/>
                  </a:cubicBezTo>
                  <a:lnTo>
                    <a:pt x="0" y="12013"/>
                  </a:lnTo>
                  <a:cubicBezTo>
                    <a:pt x="0" y="12990"/>
                    <a:pt x="810" y="13787"/>
                    <a:pt x="1786" y="13787"/>
                  </a:cubicBezTo>
                  <a:cubicBezTo>
                    <a:pt x="2763" y="13787"/>
                    <a:pt x="3560" y="12990"/>
                    <a:pt x="3560" y="12013"/>
                  </a:cubicBezTo>
                  <a:lnTo>
                    <a:pt x="3560" y="1786"/>
                  </a:lnTo>
                  <a:cubicBezTo>
                    <a:pt x="3560" y="810"/>
                    <a:pt x="2763" y="0"/>
                    <a:pt x="1786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7258819" y="1969832"/>
              <a:ext cx="439634" cy="717462"/>
            </a:xfrm>
            <a:custGeom>
              <a:avLst/>
              <a:gdLst/>
              <a:ahLst/>
              <a:cxnLst/>
              <a:rect l="l" t="t" r="r" b="b"/>
              <a:pathLst>
                <a:path w="42030" h="68591" extrusionOk="0">
                  <a:moveTo>
                    <a:pt x="7141" y="1"/>
                  </a:moveTo>
                  <a:cubicBezTo>
                    <a:pt x="6448" y="1"/>
                    <a:pt x="5730" y="101"/>
                    <a:pt x="4990" y="320"/>
                  </a:cubicBezTo>
                  <a:cubicBezTo>
                    <a:pt x="3585" y="737"/>
                    <a:pt x="1549" y="1832"/>
                    <a:pt x="1" y="3273"/>
                  </a:cubicBezTo>
                  <a:lnTo>
                    <a:pt x="1" y="68590"/>
                  </a:lnTo>
                  <a:lnTo>
                    <a:pt x="42030" y="68590"/>
                  </a:lnTo>
                  <a:lnTo>
                    <a:pt x="42030" y="30002"/>
                  </a:lnTo>
                  <a:cubicBezTo>
                    <a:pt x="40636" y="30452"/>
                    <a:pt x="39068" y="30666"/>
                    <a:pt x="37458" y="30666"/>
                  </a:cubicBezTo>
                  <a:cubicBezTo>
                    <a:pt x="32934" y="30666"/>
                    <a:pt x="28083" y="28977"/>
                    <a:pt x="25861" y="26097"/>
                  </a:cubicBezTo>
                  <a:cubicBezTo>
                    <a:pt x="21539" y="20477"/>
                    <a:pt x="20932" y="12214"/>
                    <a:pt x="16563" y="6333"/>
                  </a:cubicBezTo>
                  <a:cubicBezTo>
                    <a:pt x="14264" y="3244"/>
                    <a:pt x="11087" y="1"/>
                    <a:pt x="7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7589480" y="1929832"/>
              <a:ext cx="14330" cy="358433"/>
            </a:xfrm>
            <a:custGeom>
              <a:avLst/>
              <a:gdLst/>
              <a:ahLst/>
              <a:cxnLst/>
              <a:rect l="l" t="t" r="r" b="b"/>
              <a:pathLst>
                <a:path w="1370" h="34267" extrusionOk="0">
                  <a:moveTo>
                    <a:pt x="0" y="1"/>
                  </a:moveTo>
                  <a:lnTo>
                    <a:pt x="0" y="34267"/>
                  </a:lnTo>
                  <a:lnTo>
                    <a:pt x="1369" y="34267"/>
                  </a:lnTo>
                  <a:lnTo>
                    <a:pt x="13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7519356" y="1810881"/>
              <a:ext cx="226051" cy="156701"/>
            </a:xfrm>
            <a:custGeom>
              <a:avLst/>
              <a:gdLst/>
              <a:ahLst/>
              <a:cxnLst/>
              <a:rect l="l" t="t" r="r" b="b"/>
              <a:pathLst>
                <a:path w="21611" h="14981" extrusionOk="0">
                  <a:moveTo>
                    <a:pt x="6624" y="0"/>
                  </a:moveTo>
                  <a:cubicBezTo>
                    <a:pt x="4384" y="0"/>
                    <a:pt x="2564" y="748"/>
                    <a:pt x="1703" y="2240"/>
                  </a:cubicBezTo>
                  <a:cubicBezTo>
                    <a:pt x="1" y="5181"/>
                    <a:pt x="2692" y="9932"/>
                    <a:pt x="7728" y="12825"/>
                  </a:cubicBezTo>
                  <a:cubicBezTo>
                    <a:pt x="10215" y="14263"/>
                    <a:pt x="12806" y="14980"/>
                    <a:pt x="14996" y="14980"/>
                  </a:cubicBezTo>
                  <a:cubicBezTo>
                    <a:pt x="17231" y="14980"/>
                    <a:pt x="19048" y="14233"/>
                    <a:pt x="19908" y="12742"/>
                  </a:cubicBezTo>
                  <a:cubicBezTo>
                    <a:pt x="21611" y="9789"/>
                    <a:pt x="18920" y="5050"/>
                    <a:pt x="13895" y="2145"/>
                  </a:cubicBezTo>
                  <a:cubicBezTo>
                    <a:pt x="11405" y="715"/>
                    <a:pt x="8814" y="0"/>
                    <a:pt x="66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7561698" y="1810892"/>
              <a:ext cx="168396" cy="109537"/>
            </a:xfrm>
            <a:custGeom>
              <a:avLst/>
              <a:gdLst/>
              <a:ahLst/>
              <a:cxnLst/>
              <a:rect l="l" t="t" r="r" b="b"/>
              <a:pathLst>
                <a:path w="16099" h="10472" extrusionOk="0">
                  <a:moveTo>
                    <a:pt x="2588" y="0"/>
                  </a:moveTo>
                  <a:cubicBezTo>
                    <a:pt x="2096" y="0"/>
                    <a:pt x="1625" y="36"/>
                    <a:pt x="1180" y="108"/>
                  </a:cubicBezTo>
                  <a:cubicBezTo>
                    <a:pt x="1" y="3728"/>
                    <a:pt x="3620" y="7800"/>
                    <a:pt x="6883" y="9383"/>
                  </a:cubicBezTo>
                  <a:cubicBezTo>
                    <a:pt x="8429" y="10135"/>
                    <a:pt x="9913" y="10471"/>
                    <a:pt x="11316" y="10471"/>
                  </a:cubicBezTo>
                  <a:cubicBezTo>
                    <a:pt x="13046" y="10471"/>
                    <a:pt x="14652" y="9960"/>
                    <a:pt x="16098" y="9086"/>
                  </a:cubicBezTo>
                  <a:cubicBezTo>
                    <a:pt x="15348" y="6657"/>
                    <a:pt x="13086" y="4025"/>
                    <a:pt x="9847" y="2144"/>
                  </a:cubicBezTo>
                  <a:cubicBezTo>
                    <a:pt x="7368" y="715"/>
                    <a:pt x="4777" y="0"/>
                    <a:pt x="2588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7610526" y="1846268"/>
              <a:ext cx="63021" cy="71620"/>
            </a:xfrm>
            <a:custGeom>
              <a:avLst/>
              <a:gdLst/>
              <a:ahLst/>
              <a:cxnLst/>
              <a:rect l="l" t="t" r="r" b="b"/>
              <a:pathLst>
                <a:path w="6025" h="6847" extrusionOk="0">
                  <a:moveTo>
                    <a:pt x="5322" y="0"/>
                  </a:moveTo>
                  <a:lnTo>
                    <a:pt x="0" y="6263"/>
                  </a:lnTo>
                  <a:lnTo>
                    <a:pt x="691" y="6847"/>
                  </a:lnTo>
                  <a:lnTo>
                    <a:pt x="6025" y="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7293201" y="2307313"/>
              <a:ext cx="214963" cy="23922"/>
            </a:xfrm>
            <a:custGeom>
              <a:avLst/>
              <a:gdLst/>
              <a:ahLst/>
              <a:cxnLst/>
              <a:rect l="l" t="t" r="r" b="b"/>
              <a:pathLst>
                <a:path w="20551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50" y="2286"/>
                  </a:lnTo>
                  <a:lnTo>
                    <a:pt x="20550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7295565" y="2376684"/>
              <a:ext cx="215089" cy="23922"/>
            </a:xfrm>
            <a:custGeom>
              <a:avLst/>
              <a:gdLst/>
              <a:ahLst/>
              <a:cxnLst/>
              <a:rect l="l" t="t" r="r" b="b"/>
              <a:pathLst>
                <a:path w="20563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62" y="2286"/>
                  </a:lnTo>
                  <a:lnTo>
                    <a:pt x="20562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7295565" y="2448293"/>
              <a:ext cx="215089" cy="23922"/>
            </a:xfrm>
            <a:custGeom>
              <a:avLst/>
              <a:gdLst/>
              <a:ahLst/>
              <a:cxnLst/>
              <a:rect l="l" t="t" r="r" b="b"/>
              <a:pathLst>
                <a:path w="20563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62" y="2286"/>
                  </a:lnTo>
                  <a:lnTo>
                    <a:pt x="20562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7295565" y="2529609"/>
              <a:ext cx="215089" cy="23807"/>
            </a:xfrm>
            <a:custGeom>
              <a:avLst/>
              <a:gdLst/>
              <a:ahLst/>
              <a:cxnLst/>
              <a:rect l="l" t="t" r="r" b="b"/>
              <a:pathLst>
                <a:path w="20563" h="2276" extrusionOk="0">
                  <a:moveTo>
                    <a:pt x="0" y="1"/>
                  </a:moveTo>
                  <a:lnTo>
                    <a:pt x="0" y="2275"/>
                  </a:lnTo>
                  <a:lnTo>
                    <a:pt x="20562" y="2275"/>
                  </a:lnTo>
                  <a:lnTo>
                    <a:pt x="20562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7599563" y="2560246"/>
              <a:ext cx="37123" cy="144233"/>
            </a:xfrm>
            <a:custGeom>
              <a:avLst/>
              <a:gdLst/>
              <a:ahLst/>
              <a:cxnLst/>
              <a:rect l="l" t="t" r="r" b="b"/>
              <a:pathLst>
                <a:path w="3549" h="13789" extrusionOk="0">
                  <a:moveTo>
                    <a:pt x="1774" y="1"/>
                  </a:moveTo>
                  <a:cubicBezTo>
                    <a:pt x="798" y="1"/>
                    <a:pt x="0" y="799"/>
                    <a:pt x="0" y="1775"/>
                  </a:cubicBezTo>
                  <a:lnTo>
                    <a:pt x="0" y="12002"/>
                  </a:lnTo>
                  <a:cubicBezTo>
                    <a:pt x="0" y="12979"/>
                    <a:pt x="798" y="13788"/>
                    <a:pt x="1774" y="13788"/>
                  </a:cubicBezTo>
                  <a:cubicBezTo>
                    <a:pt x="2751" y="13788"/>
                    <a:pt x="3549" y="12979"/>
                    <a:pt x="3549" y="12002"/>
                  </a:cubicBezTo>
                  <a:lnTo>
                    <a:pt x="3549" y="1775"/>
                  </a:lnTo>
                  <a:cubicBezTo>
                    <a:pt x="3549" y="799"/>
                    <a:pt x="2751" y="1"/>
                    <a:pt x="1774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6841736" y="1715570"/>
              <a:ext cx="58545" cy="309323"/>
            </a:xfrm>
            <a:custGeom>
              <a:avLst/>
              <a:gdLst/>
              <a:ahLst/>
              <a:cxnLst/>
              <a:rect l="l" t="t" r="r" b="b"/>
              <a:pathLst>
                <a:path w="5597" h="29572" extrusionOk="0">
                  <a:moveTo>
                    <a:pt x="794" y="0"/>
                  </a:moveTo>
                  <a:cubicBezTo>
                    <a:pt x="493" y="0"/>
                    <a:pt x="191" y="215"/>
                    <a:pt x="191" y="601"/>
                  </a:cubicBezTo>
                  <a:lnTo>
                    <a:pt x="1" y="29462"/>
                  </a:lnTo>
                  <a:cubicBezTo>
                    <a:pt x="135" y="29537"/>
                    <a:pt x="279" y="29572"/>
                    <a:pt x="421" y="29572"/>
                  </a:cubicBezTo>
                  <a:cubicBezTo>
                    <a:pt x="799" y="29572"/>
                    <a:pt x="1162" y="29327"/>
                    <a:pt x="1275" y="28938"/>
                  </a:cubicBezTo>
                  <a:lnTo>
                    <a:pt x="5454" y="14996"/>
                  </a:lnTo>
                  <a:cubicBezTo>
                    <a:pt x="5597" y="14496"/>
                    <a:pt x="5597" y="13960"/>
                    <a:pt x="5442" y="13460"/>
                  </a:cubicBezTo>
                  <a:lnTo>
                    <a:pt x="1358" y="423"/>
                  </a:lnTo>
                  <a:cubicBezTo>
                    <a:pt x="1269" y="134"/>
                    <a:pt x="1032" y="0"/>
                    <a:pt x="7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6607140" y="2040123"/>
              <a:ext cx="242965" cy="126263"/>
            </a:xfrm>
            <a:custGeom>
              <a:avLst/>
              <a:gdLst/>
              <a:ahLst/>
              <a:cxnLst/>
              <a:rect l="l" t="t" r="r" b="b"/>
              <a:pathLst>
                <a:path w="23228" h="12071" extrusionOk="0">
                  <a:moveTo>
                    <a:pt x="22549" y="0"/>
                  </a:moveTo>
                  <a:cubicBezTo>
                    <a:pt x="22469" y="0"/>
                    <a:pt x="22384" y="20"/>
                    <a:pt x="22298" y="65"/>
                  </a:cubicBezTo>
                  <a:lnTo>
                    <a:pt x="21" y="11328"/>
                  </a:lnTo>
                  <a:cubicBezTo>
                    <a:pt x="0" y="11742"/>
                    <a:pt x="337" y="12070"/>
                    <a:pt x="748" y="12070"/>
                  </a:cubicBezTo>
                  <a:cubicBezTo>
                    <a:pt x="798" y="12070"/>
                    <a:pt x="850" y="12065"/>
                    <a:pt x="902" y="12055"/>
                  </a:cubicBezTo>
                  <a:lnTo>
                    <a:pt x="13190" y="9602"/>
                  </a:lnTo>
                  <a:cubicBezTo>
                    <a:pt x="13630" y="9507"/>
                    <a:pt x="14047" y="9292"/>
                    <a:pt x="14368" y="8983"/>
                  </a:cubicBezTo>
                  <a:lnTo>
                    <a:pt x="22869" y="851"/>
                  </a:lnTo>
                  <a:cubicBezTo>
                    <a:pt x="23228" y="513"/>
                    <a:pt x="22954" y="0"/>
                    <a:pt x="225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6841736" y="1761709"/>
              <a:ext cx="58545" cy="263184"/>
            </a:xfrm>
            <a:custGeom>
              <a:avLst/>
              <a:gdLst/>
              <a:ahLst/>
              <a:cxnLst/>
              <a:rect l="l" t="t" r="r" b="b"/>
              <a:pathLst>
                <a:path w="5597" h="25161" extrusionOk="0">
                  <a:moveTo>
                    <a:pt x="2608" y="0"/>
                  </a:moveTo>
                  <a:cubicBezTo>
                    <a:pt x="1834" y="1667"/>
                    <a:pt x="2287" y="3798"/>
                    <a:pt x="2692" y="5525"/>
                  </a:cubicBezTo>
                  <a:cubicBezTo>
                    <a:pt x="3132" y="7394"/>
                    <a:pt x="3823" y="9263"/>
                    <a:pt x="3954" y="11192"/>
                  </a:cubicBezTo>
                  <a:cubicBezTo>
                    <a:pt x="4168" y="14514"/>
                    <a:pt x="2430" y="17181"/>
                    <a:pt x="37" y="19157"/>
                  </a:cubicBezTo>
                  <a:lnTo>
                    <a:pt x="1" y="25051"/>
                  </a:lnTo>
                  <a:cubicBezTo>
                    <a:pt x="135" y="25126"/>
                    <a:pt x="279" y="25161"/>
                    <a:pt x="421" y="25161"/>
                  </a:cubicBezTo>
                  <a:cubicBezTo>
                    <a:pt x="799" y="25161"/>
                    <a:pt x="1162" y="24916"/>
                    <a:pt x="1275" y="24527"/>
                  </a:cubicBezTo>
                  <a:lnTo>
                    <a:pt x="5454" y="10585"/>
                  </a:lnTo>
                  <a:cubicBezTo>
                    <a:pt x="5597" y="10085"/>
                    <a:pt x="5597" y="9549"/>
                    <a:pt x="5442" y="9049"/>
                  </a:cubicBezTo>
                  <a:lnTo>
                    <a:pt x="2608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6607140" y="2065331"/>
              <a:ext cx="222285" cy="101054"/>
            </a:xfrm>
            <a:custGeom>
              <a:avLst/>
              <a:gdLst/>
              <a:ahLst/>
              <a:cxnLst/>
              <a:rect l="l" t="t" r="r" b="b"/>
              <a:pathLst>
                <a:path w="21251" h="9661" extrusionOk="0">
                  <a:moveTo>
                    <a:pt x="21250" y="1"/>
                  </a:moveTo>
                  <a:cubicBezTo>
                    <a:pt x="19500" y="1286"/>
                    <a:pt x="16297" y="2013"/>
                    <a:pt x="15178" y="2679"/>
                  </a:cubicBezTo>
                  <a:cubicBezTo>
                    <a:pt x="14452" y="3120"/>
                    <a:pt x="14047" y="3822"/>
                    <a:pt x="13416" y="4358"/>
                  </a:cubicBezTo>
                  <a:cubicBezTo>
                    <a:pt x="12904" y="4799"/>
                    <a:pt x="12261" y="5084"/>
                    <a:pt x="11642" y="5335"/>
                  </a:cubicBezTo>
                  <a:cubicBezTo>
                    <a:pt x="10118" y="5977"/>
                    <a:pt x="8570" y="6656"/>
                    <a:pt x="6903" y="6704"/>
                  </a:cubicBezTo>
                  <a:cubicBezTo>
                    <a:pt x="6812" y="6707"/>
                    <a:pt x="6721" y="6708"/>
                    <a:pt x="6630" y="6708"/>
                  </a:cubicBezTo>
                  <a:cubicBezTo>
                    <a:pt x="6000" y="6708"/>
                    <a:pt x="5389" y="6637"/>
                    <a:pt x="4796" y="6501"/>
                  </a:cubicBezTo>
                  <a:lnTo>
                    <a:pt x="21" y="8918"/>
                  </a:lnTo>
                  <a:cubicBezTo>
                    <a:pt x="0" y="9332"/>
                    <a:pt x="337" y="9660"/>
                    <a:pt x="748" y="9660"/>
                  </a:cubicBezTo>
                  <a:cubicBezTo>
                    <a:pt x="798" y="9660"/>
                    <a:pt x="850" y="9655"/>
                    <a:pt x="902" y="9645"/>
                  </a:cubicBezTo>
                  <a:lnTo>
                    <a:pt x="13190" y="7192"/>
                  </a:lnTo>
                  <a:cubicBezTo>
                    <a:pt x="13630" y="7097"/>
                    <a:pt x="14047" y="6882"/>
                    <a:pt x="14380" y="6573"/>
                  </a:cubicBezTo>
                  <a:lnTo>
                    <a:pt x="21250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6876485" y="2025981"/>
              <a:ext cx="13462" cy="729188"/>
            </a:xfrm>
            <a:custGeom>
              <a:avLst/>
              <a:gdLst/>
              <a:ahLst/>
              <a:cxnLst/>
              <a:rect l="l" t="t" r="r" b="b"/>
              <a:pathLst>
                <a:path w="1287" h="69712" extrusionOk="0">
                  <a:moveTo>
                    <a:pt x="644" y="0"/>
                  </a:moveTo>
                  <a:cubicBezTo>
                    <a:pt x="287" y="0"/>
                    <a:pt x="1" y="286"/>
                    <a:pt x="1" y="643"/>
                  </a:cubicBezTo>
                  <a:lnTo>
                    <a:pt x="1" y="69068"/>
                  </a:lnTo>
                  <a:cubicBezTo>
                    <a:pt x="1" y="69425"/>
                    <a:pt x="287" y="69711"/>
                    <a:pt x="644" y="69711"/>
                  </a:cubicBezTo>
                  <a:cubicBezTo>
                    <a:pt x="1001" y="69711"/>
                    <a:pt x="1287" y="69425"/>
                    <a:pt x="1287" y="69068"/>
                  </a:cubicBezTo>
                  <a:lnTo>
                    <a:pt x="1287" y="643"/>
                  </a:lnTo>
                  <a:cubicBezTo>
                    <a:pt x="1287" y="286"/>
                    <a:pt x="1001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6842866" y="2010280"/>
              <a:ext cx="105364" cy="58304"/>
            </a:xfrm>
            <a:custGeom>
              <a:avLst/>
              <a:gdLst/>
              <a:ahLst/>
              <a:cxnLst/>
              <a:rect l="l" t="t" r="r" b="b"/>
              <a:pathLst>
                <a:path w="10073" h="5574" extrusionOk="0">
                  <a:moveTo>
                    <a:pt x="2786" y="1"/>
                  </a:moveTo>
                  <a:cubicBezTo>
                    <a:pt x="1250" y="1"/>
                    <a:pt x="0" y="1251"/>
                    <a:pt x="0" y="2787"/>
                  </a:cubicBezTo>
                  <a:cubicBezTo>
                    <a:pt x="0" y="4323"/>
                    <a:pt x="1250" y="5573"/>
                    <a:pt x="2786" y="5573"/>
                  </a:cubicBezTo>
                  <a:lnTo>
                    <a:pt x="7287" y="5573"/>
                  </a:lnTo>
                  <a:cubicBezTo>
                    <a:pt x="8823" y="5573"/>
                    <a:pt x="10073" y="4323"/>
                    <a:pt x="10073" y="2787"/>
                  </a:cubicBezTo>
                  <a:cubicBezTo>
                    <a:pt x="10073" y="1251"/>
                    <a:pt x="8823" y="1"/>
                    <a:pt x="7287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6815838" y="2010165"/>
              <a:ext cx="65145" cy="60658"/>
            </a:xfrm>
            <a:custGeom>
              <a:avLst/>
              <a:gdLst/>
              <a:ahLst/>
              <a:cxnLst/>
              <a:rect l="l" t="t" r="r" b="b"/>
              <a:pathLst>
                <a:path w="6228" h="5799" extrusionOk="0">
                  <a:moveTo>
                    <a:pt x="3120" y="0"/>
                  </a:moveTo>
                  <a:cubicBezTo>
                    <a:pt x="1393" y="0"/>
                    <a:pt x="0" y="1298"/>
                    <a:pt x="0" y="2905"/>
                  </a:cubicBezTo>
                  <a:cubicBezTo>
                    <a:pt x="0" y="4501"/>
                    <a:pt x="1393" y="5798"/>
                    <a:pt x="3120" y="5798"/>
                  </a:cubicBezTo>
                  <a:cubicBezTo>
                    <a:pt x="4834" y="5798"/>
                    <a:pt x="6227" y="4501"/>
                    <a:pt x="6227" y="2905"/>
                  </a:cubicBezTo>
                  <a:cubicBezTo>
                    <a:pt x="6227" y="1298"/>
                    <a:pt x="4834" y="0"/>
                    <a:pt x="3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6846224" y="2037183"/>
              <a:ext cx="102006" cy="14581"/>
            </a:xfrm>
            <a:custGeom>
              <a:avLst/>
              <a:gdLst/>
              <a:ahLst/>
              <a:cxnLst/>
              <a:rect l="l" t="t" r="r" b="b"/>
              <a:pathLst>
                <a:path w="9752" h="1394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94"/>
                    <a:pt x="691" y="1394"/>
                  </a:cubicBezTo>
                  <a:lnTo>
                    <a:pt x="9061" y="1394"/>
                  </a:lnTo>
                  <a:cubicBezTo>
                    <a:pt x="9442" y="1394"/>
                    <a:pt x="9752" y="1072"/>
                    <a:pt x="9752" y="691"/>
                  </a:cubicBezTo>
                  <a:cubicBezTo>
                    <a:pt x="9752" y="310"/>
                    <a:pt x="9442" y="1"/>
                    <a:pt x="90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6862165" y="2042790"/>
              <a:ext cx="237003" cy="137016"/>
            </a:xfrm>
            <a:custGeom>
              <a:avLst/>
              <a:gdLst/>
              <a:ahLst/>
              <a:cxnLst/>
              <a:rect l="l" t="t" r="r" b="b"/>
              <a:pathLst>
                <a:path w="22658" h="13099" extrusionOk="0">
                  <a:moveTo>
                    <a:pt x="723" y="0"/>
                  </a:moveTo>
                  <a:cubicBezTo>
                    <a:pt x="328" y="0"/>
                    <a:pt x="1" y="303"/>
                    <a:pt x="1" y="703"/>
                  </a:cubicBezTo>
                  <a:lnTo>
                    <a:pt x="21718" y="13026"/>
                  </a:lnTo>
                  <a:cubicBezTo>
                    <a:pt x="21808" y="13076"/>
                    <a:pt x="21898" y="13099"/>
                    <a:pt x="21983" y="13099"/>
                  </a:cubicBezTo>
                  <a:cubicBezTo>
                    <a:pt x="22378" y="13099"/>
                    <a:pt x="22658" y="12617"/>
                    <a:pt x="22325" y="12264"/>
                  </a:cubicBezTo>
                  <a:lnTo>
                    <a:pt x="14229" y="3739"/>
                  </a:lnTo>
                  <a:cubicBezTo>
                    <a:pt x="13919" y="3406"/>
                    <a:pt x="13514" y="3168"/>
                    <a:pt x="13074" y="3060"/>
                  </a:cubicBezTo>
                  <a:lnTo>
                    <a:pt x="917" y="24"/>
                  </a:lnTo>
                  <a:cubicBezTo>
                    <a:pt x="851" y="8"/>
                    <a:pt x="786" y="0"/>
                    <a:pt x="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6898283" y="2049641"/>
              <a:ext cx="200884" cy="130164"/>
            </a:xfrm>
            <a:custGeom>
              <a:avLst/>
              <a:gdLst/>
              <a:ahLst/>
              <a:cxnLst/>
              <a:rect l="l" t="t" r="r" b="b"/>
              <a:pathLst>
                <a:path w="19205" h="12444" extrusionOk="0">
                  <a:moveTo>
                    <a:pt x="0" y="0"/>
                  </a:moveTo>
                  <a:cubicBezTo>
                    <a:pt x="524" y="1786"/>
                    <a:pt x="2310" y="2501"/>
                    <a:pt x="4227" y="2905"/>
                  </a:cubicBezTo>
                  <a:cubicBezTo>
                    <a:pt x="6549" y="3382"/>
                    <a:pt x="8859" y="3620"/>
                    <a:pt x="10811" y="5084"/>
                  </a:cubicBezTo>
                  <a:cubicBezTo>
                    <a:pt x="12395" y="6287"/>
                    <a:pt x="13073" y="7835"/>
                    <a:pt x="13204" y="9502"/>
                  </a:cubicBezTo>
                  <a:lnTo>
                    <a:pt x="18265" y="12371"/>
                  </a:lnTo>
                  <a:cubicBezTo>
                    <a:pt x="18355" y="12421"/>
                    <a:pt x="18445" y="12444"/>
                    <a:pt x="18530" y="12444"/>
                  </a:cubicBezTo>
                  <a:cubicBezTo>
                    <a:pt x="18925" y="12444"/>
                    <a:pt x="19205" y="11962"/>
                    <a:pt x="18872" y="11609"/>
                  </a:cubicBezTo>
                  <a:lnTo>
                    <a:pt x="10776" y="3084"/>
                  </a:lnTo>
                  <a:cubicBezTo>
                    <a:pt x="10466" y="2751"/>
                    <a:pt x="10061" y="2513"/>
                    <a:pt x="9621" y="24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5475671" y="2683789"/>
              <a:ext cx="3402418" cy="160425"/>
            </a:xfrm>
            <a:custGeom>
              <a:avLst/>
              <a:gdLst/>
              <a:ahLst/>
              <a:cxnLst/>
              <a:rect l="l" t="t" r="r" b="b"/>
              <a:pathLst>
                <a:path w="325279" h="15337" extrusionOk="0">
                  <a:moveTo>
                    <a:pt x="0" y="1"/>
                  </a:moveTo>
                  <a:lnTo>
                    <a:pt x="0" y="620"/>
                  </a:lnTo>
                  <a:cubicBezTo>
                    <a:pt x="0" y="8704"/>
                    <a:pt x="5096" y="15336"/>
                    <a:pt x="11323" y="15336"/>
                  </a:cubicBezTo>
                  <a:lnTo>
                    <a:pt x="313968" y="15336"/>
                  </a:lnTo>
                  <a:cubicBezTo>
                    <a:pt x="320183" y="15336"/>
                    <a:pt x="325279" y="8704"/>
                    <a:pt x="325279" y="620"/>
                  </a:cubicBezTo>
                  <a:lnTo>
                    <a:pt x="325279" y="1"/>
                  </a:lnTo>
                  <a:close/>
                </a:path>
              </a:pathLst>
            </a:custGeom>
            <a:solidFill>
              <a:srgbClr val="3FB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7813648" y="362014"/>
              <a:ext cx="510124" cy="264900"/>
            </a:xfrm>
            <a:custGeom>
              <a:avLst/>
              <a:gdLst/>
              <a:ahLst/>
              <a:cxnLst/>
              <a:rect l="l" t="t" r="r" b="b"/>
              <a:pathLst>
                <a:path w="48769" h="25325" extrusionOk="0">
                  <a:moveTo>
                    <a:pt x="24372" y="0"/>
                  </a:moveTo>
                  <a:cubicBezTo>
                    <a:pt x="20705" y="0"/>
                    <a:pt x="17419" y="1607"/>
                    <a:pt x="15169" y="4155"/>
                  </a:cubicBezTo>
                  <a:cubicBezTo>
                    <a:pt x="13866" y="5635"/>
                    <a:pt x="12000" y="6408"/>
                    <a:pt x="10045" y="6408"/>
                  </a:cubicBezTo>
                  <a:cubicBezTo>
                    <a:pt x="9892" y="6408"/>
                    <a:pt x="9739" y="6403"/>
                    <a:pt x="9585" y="6394"/>
                  </a:cubicBezTo>
                  <a:cubicBezTo>
                    <a:pt x="9406" y="6382"/>
                    <a:pt x="9216" y="6370"/>
                    <a:pt x="9037" y="6370"/>
                  </a:cubicBezTo>
                  <a:cubicBezTo>
                    <a:pt x="4048" y="6370"/>
                    <a:pt x="0" y="10418"/>
                    <a:pt x="0" y="15395"/>
                  </a:cubicBezTo>
                  <a:cubicBezTo>
                    <a:pt x="0" y="20372"/>
                    <a:pt x="4048" y="24408"/>
                    <a:pt x="9037" y="24408"/>
                  </a:cubicBezTo>
                  <a:cubicBezTo>
                    <a:pt x="10204" y="24408"/>
                    <a:pt x="11335" y="24182"/>
                    <a:pt x="12359" y="23777"/>
                  </a:cubicBezTo>
                  <a:cubicBezTo>
                    <a:pt x="13593" y="23285"/>
                    <a:pt x="14893" y="23063"/>
                    <a:pt x="16201" y="23063"/>
                  </a:cubicBezTo>
                  <a:cubicBezTo>
                    <a:pt x="17619" y="23063"/>
                    <a:pt x="19045" y="23324"/>
                    <a:pt x="20408" y="23789"/>
                  </a:cubicBezTo>
                  <a:cubicBezTo>
                    <a:pt x="21646" y="24217"/>
                    <a:pt x="22979" y="24444"/>
                    <a:pt x="24372" y="24444"/>
                  </a:cubicBezTo>
                  <a:cubicBezTo>
                    <a:pt x="25265" y="24444"/>
                    <a:pt x="26135" y="24348"/>
                    <a:pt x="26980" y="24170"/>
                  </a:cubicBezTo>
                  <a:cubicBezTo>
                    <a:pt x="27470" y="24062"/>
                    <a:pt x="27967" y="24009"/>
                    <a:pt x="28462" y="24009"/>
                  </a:cubicBezTo>
                  <a:cubicBezTo>
                    <a:pt x="29447" y="24009"/>
                    <a:pt x="30427" y="24218"/>
                    <a:pt x="31338" y="24622"/>
                  </a:cubicBezTo>
                  <a:cubicBezTo>
                    <a:pt x="32338" y="25075"/>
                    <a:pt x="33457" y="25325"/>
                    <a:pt x="34624" y="25325"/>
                  </a:cubicBezTo>
                  <a:cubicBezTo>
                    <a:pt x="36279" y="25325"/>
                    <a:pt x="37815" y="24825"/>
                    <a:pt x="39100" y="23967"/>
                  </a:cubicBezTo>
                  <a:cubicBezTo>
                    <a:pt x="39941" y="23407"/>
                    <a:pt x="40926" y="23131"/>
                    <a:pt x="41923" y="23131"/>
                  </a:cubicBezTo>
                  <a:cubicBezTo>
                    <a:pt x="42325" y="23131"/>
                    <a:pt x="42728" y="23176"/>
                    <a:pt x="43125" y="23265"/>
                  </a:cubicBezTo>
                  <a:cubicBezTo>
                    <a:pt x="43434" y="23336"/>
                    <a:pt x="43756" y="23372"/>
                    <a:pt x="44077" y="23372"/>
                  </a:cubicBezTo>
                  <a:cubicBezTo>
                    <a:pt x="46697" y="23372"/>
                    <a:pt x="48768" y="21110"/>
                    <a:pt x="48483" y="18455"/>
                  </a:cubicBezTo>
                  <a:cubicBezTo>
                    <a:pt x="48256" y="16478"/>
                    <a:pt x="46685" y="14859"/>
                    <a:pt x="44720" y="14585"/>
                  </a:cubicBezTo>
                  <a:cubicBezTo>
                    <a:pt x="44696" y="14573"/>
                    <a:pt x="44673" y="14573"/>
                    <a:pt x="44649" y="14573"/>
                  </a:cubicBezTo>
                  <a:cubicBezTo>
                    <a:pt x="43232" y="14395"/>
                    <a:pt x="41982" y="13657"/>
                    <a:pt x="41136" y="12514"/>
                  </a:cubicBezTo>
                  <a:cubicBezTo>
                    <a:pt x="40398" y="11513"/>
                    <a:pt x="39434" y="10680"/>
                    <a:pt x="38327" y="10108"/>
                  </a:cubicBezTo>
                  <a:cubicBezTo>
                    <a:pt x="37029" y="9442"/>
                    <a:pt x="36052" y="8299"/>
                    <a:pt x="35433" y="6977"/>
                  </a:cubicBezTo>
                  <a:cubicBezTo>
                    <a:pt x="33469" y="2858"/>
                    <a:pt x="29254" y="0"/>
                    <a:pt x="24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34"/>
          <p:cNvSpPr txBox="1">
            <a:spLocks noGrp="1"/>
          </p:cNvSpPr>
          <p:nvPr>
            <p:ph type="ctrTitle"/>
          </p:nvPr>
        </p:nvSpPr>
        <p:spPr>
          <a:xfrm>
            <a:off x="717529" y="1686425"/>
            <a:ext cx="4584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altLang="zh-CN" dirty="0" err="1"/>
              <a:t>VÉcoLO</a:t>
            </a:r>
            <a:endParaRPr dirty="0"/>
          </a:p>
        </p:txBody>
      </p:sp>
      <p:sp>
        <p:nvSpPr>
          <p:cNvPr id="398" name="Google Shape;398;p34"/>
          <p:cNvSpPr txBox="1">
            <a:spLocks noGrp="1"/>
          </p:cNvSpPr>
          <p:nvPr>
            <p:ph type="subTitle" idx="1"/>
          </p:nvPr>
        </p:nvSpPr>
        <p:spPr>
          <a:xfrm>
            <a:off x="717525" y="3598475"/>
            <a:ext cx="4584300" cy="10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Sustainable &amp; 100% French-made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0"/>
          <p:cNvSpPr txBox="1">
            <a:spLocks noGrp="1"/>
          </p:cNvSpPr>
          <p:nvPr>
            <p:ph type="title"/>
          </p:nvPr>
        </p:nvSpPr>
        <p:spPr>
          <a:xfrm>
            <a:off x="717525" y="542750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Current Issue</a:t>
            </a:r>
            <a:endParaRPr dirty="0"/>
          </a:p>
        </p:txBody>
      </p:sp>
      <p:sp>
        <p:nvSpPr>
          <p:cNvPr id="509" name="Google Shape;509;p40"/>
          <p:cNvSpPr txBox="1">
            <a:spLocks noGrp="1"/>
          </p:cNvSpPr>
          <p:nvPr>
            <p:ph type="title" idx="5"/>
          </p:nvPr>
        </p:nvSpPr>
        <p:spPr>
          <a:xfrm>
            <a:off x="1528650" y="1981750"/>
            <a:ext cx="2607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Broken Bikes &amp; Empty Stations</a:t>
            </a:r>
            <a:endParaRPr dirty="0"/>
          </a:p>
        </p:txBody>
      </p:sp>
      <p:sp>
        <p:nvSpPr>
          <p:cNvPr id="510" name="Google Shape;510;p40"/>
          <p:cNvSpPr txBox="1">
            <a:spLocks noGrp="1"/>
          </p:cNvSpPr>
          <p:nvPr>
            <p:ph type="subTitle" idx="1"/>
          </p:nvPr>
        </p:nvSpPr>
        <p:spPr>
          <a:xfrm>
            <a:off x="1528650" y="1113500"/>
            <a:ext cx="2607300" cy="99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zh-CN" dirty="0"/>
              <a:t>The current </a:t>
            </a:r>
            <a:r>
              <a:rPr lang="en-US" altLang="zh-CN" dirty="0" err="1"/>
              <a:t>Velib</a:t>
            </a:r>
            <a:r>
              <a:rPr lang="en-US" altLang="zh-CN" dirty="0"/>
              <a:t> system is in </a:t>
            </a:r>
            <a:r>
              <a:rPr lang="en-US" altLang="zh-CN" dirty="0" err="1"/>
              <a:t>choas</a:t>
            </a:r>
            <a:r>
              <a:rPr lang="en-US" altLang="zh-CN" dirty="0"/>
              <a:t>, leaving broken bikes on the street and wasting the parking stations.</a:t>
            </a:r>
            <a:endParaRPr dirty="0"/>
          </a:p>
        </p:txBody>
      </p:sp>
      <p:sp>
        <p:nvSpPr>
          <p:cNvPr id="511" name="Google Shape;511;p40"/>
          <p:cNvSpPr txBox="1">
            <a:spLocks noGrp="1"/>
          </p:cNvSpPr>
          <p:nvPr>
            <p:ph type="title" idx="6"/>
          </p:nvPr>
        </p:nvSpPr>
        <p:spPr>
          <a:xfrm>
            <a:off x="5008050" y="1981750"/>
            <a:ext cx="2607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Air Pollution &amp; Human Health</a:t>
            </a:r>
            <a:endParaRPr dirty="0"/>
          </a:p>
        </p:txBody>
      </p:sp>
      <p:sp>
        <p:nvSpPr>
          <p:cNvPr id="512" name="Google Shape;512;p40"/>
          <p:cNvSpPr txBox="1">
            <a:spLocks noGrp="1"/>
          </p:cNvSpPr>
          <p:nvPr>
            <p:ph type="subTitle" idx="2"/>
          </p:nvPr>
        </p:nvSpPr>
        <p:spPr>
          <a:xfrm>
            <a:off x="5008050" y="1089436"/>
            <a:ext cx="2607300" cy="99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/>
              <a:t>Parisians are choking on fine particles coming from the vehicles, which is a big threat to their health. </a:t>
            </a:r>
            <a:endParaRPr dirty="0"/>
          </a:p>
        </p:txBody>
      </p:sp>
      <p:sp>
        <p:nvSpPr>
          <p:cNvPr id="513" name="Google Shape;513;p40"/>
          <p:cNvSpPr txBox="1">
            <a:spLocks noGrp="1"/>
          </p:cNvSpPr>
          <p:nvPr>
            <p:ph type="title" idx="3"/>
          </p:nvPr>
        </p:nvSpPr>
        <p:spPr>
          <a:xfrm>
            <a:off x="1528650" y="3808350"/>
            <a:ext cx="2607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Deindustrialisation Trend &amp; Unemployment Problem</a:t>
            </a:r>
            <a:endParaRPr dirty="0"/>
          </a:p>
        </p:txBody>
      </p:sp>
      <p:sp>
        <p:nvSpPr>
          <p:cNvPr id="514" name="Google Shape;514;p40"/>
          <p:cNvSpPr txBox="1">
            <a:spLocks noGrp="1"/>
          </p:cNvSpPr>
          <p:nvPr>
            <p:ph type="subTitle" idx="7"/>
          </p:nvPr>
        </p:nvSpPr>
        <p:spPr>
          <a:xfrm>
            <a:off x="1528650" y="2940100"/>
            <a:ext cx="2607300" cy="99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altLang="zh-CN" dirty="0" err="1"/>
              <a:t>Deindustrialisation</a:t>
            </a:r>
            <a:r>
              <a:rPr lang="en-US" altLang="zh-CN" dirty="0"/>
              <a:t> heavily hits </a:t>
            </a:r>
            <a:r>
              <a:rPr lang="en-US" dirty="0"/>
              <a:t> France and lead to is a tremendous level of unemployment. </a:t>
            </a:r>
            <a:endParaRPr dirty="0"/>
          </a:p>
        </p:txBody>
      </p:sp>
      <p:sp>
        <p:nvSpPr>
          <p:cNvPr id="515" name="Google Shape;515;p40"/>
          <p:cNvSpPr txBox="1">
            <a:spLocks noGrp="1"/>
          </p:cNvSpPr>
          <p:nvPr>
            <p:ph type="title" idx="8"/>
          </p:nvPr>
        </p:nvSpPr>
        <p:spPr>
          <a:xfrm>
            <a:off x="5008050" y="3868510"/>
            <a:ext cx="2607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Traffic Jam &amp; Expensive Traffic-fee</a:t>
            </a:r>
            <a:endParaRPr dirty="0"/>
          </a:p>
        </p:txBody>
      </p:sp>
      <p:sp>
        <p:nvSpPr>
          <p:cNvPr id="516" name="Google Shape;516;p40"/>
          <p:cNvSpPr txBox="1">
            <a:spLocks noGrp="1"/>
          </p:cNvSpPr>
          <p:nvPr>
            <p:ph type="subTitle" idx="4"/>
          </p:nvPr>
        </p:nvSpPr>
        <p:spPr>
          <a:xfrm>
            <a:off x="5008050" y="3096516"/>
            <a:ext cx="2607300" cy="99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/>
              <a:t>Parisians spend  a lot of time stuck in traffic jams on a daily basis.; Rising gasoline fee and expensive traffic-fee annoy commuters.</a:t>
            </a:r>
            <a:endParaRPr dirty="0"/>
          </a:p>
        </p:txBody>
      </p:sp>
      <p:grpSp>
        <p:nvGrpSpPr>
          <p:cNvPr id="517" name="Google Shape;517;p40"/>
          <p:cNvGrpSpPr/>
          <p:nvPr/>
        </p:nvGrpSpPr>
        <p:grpSpPr>
          <a:xfrm flipH="1">
            <a:off x="2609189" y="2786981"/>
            <a:ext cx="446222" cy="77476"/>
            <a:chOff x="6146875" y="1767300"/>
            <a:chExt cx="331025" cy="57475"/>
          </a:xfrm>
        </p:grpSpPr>
        <p:sp>
          <p:nvSpPr>
            <p:cNvPr id="518" name="Google Shape;518;p40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0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Google Shape;521;p40"/>
          <p:cNvGrpSpPr/>
          <p:nvPr/>
        </p:nvGrpSpPr>
        <p:grpSpPr>
          <a:xfrm flipH="1">
            <a:off x="6088589" y="2786981"/>
            <a:ext cx="446222" cy="77476"/>
            <a:chOff x="6146875" y="1767300"/>
            <a:chExt cx="331025" cy="57475"/>
          </a:xfrm>
        </p:grpSpPr>
        <p:sp>
          <p:nvSpPr>
            <p:cNvPr id="522" name="Google Shape;522;p40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50"/>
          <p:cNvSpPr txBox="1">
            <a:spLocks noGrp="1"/>
          </p:cNvSpPr>
          <p:nvPr>
            <p:ph type="title"/>
          </p:nvPr>
        </p:nvSpPr>
        <p:spPr>
          <a:xfrm>
            <a:off x="717525" y="542750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dirty="0"/>
              <a:t>Our Idea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48" name="Google Shape;948;p50"/>
          <p:cNvGrpSpPr/>
          <p:nvPr/>
        </p:nvGrpSpPr>
        <p:grpSpPr>
          <a:xfrm>
            <a:off x="3146357" y="1565440"/>
            <a:ext cx="2851436" cy="2851416"/>
            <a:chOff x="2094000" y="1043125"/>
            <a:chExt cx="3625475" cy="3625450"/>
          </a:xfrm>
        </p:grpSpPr>
        <p:sp>
          <p:nvSpPr>
            <p:cNvPr id="949" name="Google Shape;949;p50"/>
            <p:cNvSpPr/>
            <p:nvPr/>
          </p:nvSpPr>
          <p:spPr>
            <a:xfrm>
              <a:off x="3358450" y="3119850"/>
              <a:ext cx="2311625" cy="1548725"/>
            </a:xfrm>
            <a:custGeom>
              <a:avLst/>
              <a:gdLst/>
              <a:ahLst/>
              <a:cxnLst/>
              <a:rect l="l" t="t" r="r" b="b"/>
              <a:pathLst>
                <a:path w="92465" h="61949" extrusionOk="0">
                  <a:moveTo>
                    <a:pt x="46875" y="1"/>
                  </a:moveTo>
                  <a:cubicBezTo>
                    <a:pt x="44280" y="6156"/>
                    <a:pt x="39469" y="11145"/>
                    <a:pt x="33433" y="13979"/>
                  </a:cubicBezTo>
                  <a:cubicBezTo>
                    <a:pt x="30171" y="15515"/>
                    <a:pt x="26539" y="16408"/>
                    <a:pt x="22705" y="16515"/>
                  </a:cubicBezTo>
                  <a:lnTo>
                    <a:pt x="22705" y="16539"/>
                  </a:lnTo>
                  <a:cubicBezTo>
                    <a:pt x="10168" y="16539"/>
                    <a:pt x="0" y="26695"/>
                    <a:pt x="0" y="39244"/>
                  </a:cubicBezTo>
                  <a:cubicBezTo>
                    <a:pt x="0" y="51674"/>
                    <a:pt x="10001" y="61770"/>
                    <a:pt x="22396" y="61937"/>
                  </a:cubicBezTo>
                  <a:cubicBezTo>
                    <a:pt x="22503" y="61937"/>
                    <a:pt x="22610" y="61949"/>
                    <a:pt x="22705" y="61949"/>
                  </a:cubicBezTo>
                  <a:cubicBezTo>
                    <a:pt x="23122" y="61949"/>
                    <a:pt x="23539" y="61937"/>
                    <a:pt x="23944" y="61913"/>
                  </a:cubicBezTo>
                  <a:cubicBezTo>
                    <a:pt x="29992" y="61747"/>
                    <a:pt x="35850" y="60842"/>
                    <a:pt x="41434" y="59294"/>
                  </a:cubicBezTo>
                  <a:cubicBezTo>
                    <a:pt x="62734" y="53376"/>
                    <a:pt x="80070" y="37982"/>
                    <a:pt x="88630" y="17932"/>
                  </a:cubicBezTo>
                  <a:cubicBezTo>
                    <a:pt x="90226" y="14217"/>
                    <a:pt x="91512" y="10324"/>
                    <a:pt x="92464" y="6311"/>
                  </a:cubicBezTo>
                  <a:lnTo>
                    <a:pt x="92464" y="6311"/>
                  </a:lnTo>
                  <a:cubicBezTo>
                    <a:pt x="87428" y="12121"/>
                    <a:pt x="80010" y="15800"/>
                    <a:pt x="71735" y="15800"/>
                  </a:cubicBezTo>
                  <a:cubicBezTo>
                    <a:pt x="60758" y="15800"/>
                    <a:pt x="51269" y="9323"/>
                    <a:pt x="46875" y="1"/>
                  </a:cubicBezTo>
                  <a:close/>
                </a:path>
              </a:pathLst>
            </a:custGeom>
            <a:solidFill>
              <a:srgbClr val="3FB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0"/>
            <p:cNvSpPr/>
            <p:nvPr/>
          </p:nvSpPr>
          <p:spPr>
            <a:xfrm>
              <a:off x="2094000" y="2288200"/>
              <a:ext cx="1544850" cy="2328300"/>
            </a:xfrm>
            <a:custGeom>
              <a:avLst/>
              <a:gdLst/>
              <a:ahLst/>
              <a:cxnLst/>
              <a:rect l="l" t="t" r="r" b="b"/>
              <a:pathLst>
                <a:path w="61794" h="93132" extrusionOk="0">
                  <a:moveTo>
                    <a:pt x="22706" y="1"/>
                  </a:moveTo>
                  <a:cubicBezTo>
                    <a:pt x="10168" y="1"/>
                    <a:pt x="0" y="10169"/>
                    <a:pt x="0" y="22706"/>
                  </a:cubicBezTo>
                  <a:cubicBezTo>
                    <a:pt x="0" y="29064"/>
                    <a:pt x="822" y="35231"/>
                    <a:pt x="2358" y="41113"/>
                  </a:cubicBezTo>
                  <a:cubicBezTo>
                    <a:pt x="7501" y="60770"/>
                    <a:pt x="20658" y="77165"/>
                    <a:pt x="38160" y="86583"/>
                  </a:cubicBezTo>
                  <a:cubicBezTo>
                    <a:pt x="43470" y="89452"/>
                    <a:pt x="49197" y="91667"/>
                    <a:pt x="55210" y="93131"/>
                  </a:cubicBezTo>
                  <a:cubicBezTo>
                    <a:pt x="49471" y="88095"/>
                    <a:pt x="45840" y="80725"/>
                    <a:pt x="45840" y="72510"/>
                  </a:cubicBezTo>
                  <a:cubicBezTo>
                    <a:pt x="45840" y="61473"/>
                    <a:pt x="52388" y="51948"/>
                    <a:pt x="61794" y="47590"/>
                  </a:cubicBezTo>
                  <a:cubicBezTo>
                    <a:pt x="55579" y="44911"/>
                    <a:pt x="50566" y="39982"/>
                    <a:pt x="47792" y="33826"/>
                  </a:cubicBezTo>
                  <a:cubicBezTo>
                    <a:pt x="46268" y="30433"/>
                    <a:pt x="45411" y="26671"/>
                    <a:pt x="45411" y="22706"/>
                  </a:cubicBezTo>
                  <a:cubicBezTo>
                    <a:pt x="45411" y="10169"/>
                    <a:pt x="35255" y="1"/>
                    <a:pt x="22706" y="1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0"/>
            <p:cNvSpPr/>
            <p:nvPr/>
          </p:nvSpPr>
          <p:spPr>
            <a:xfrm>
              <a:off x="4188300" y="1105025"/>
              <a:ext cx="1531175" cy="2291375"/>
            </a:xfrm>
            <a:custGeom>
              <a:avLst/>
              <a:gdLst/>
              <a:ahLst/>
              <a:cxnLst/>
              <a:rect l="l" t="t" r="r" b="b"/>
              <a:pathLst>
                <a:path w="61247" h="91655" extrusionOk="0">
                  <a:moveTo>
                    <a:pt x="7573" y="1"/>
                  </a:moveTo>
                  <a:lnTo>
                    <a:pt x="7573" y="1"/>
                  </a:lnTo>
                  <a:cubicBezTo>
                    <a:pt x="13050" y="5025"/>
                    <a:pt x="16491" y="12228"/>
                    <a:pt x="16491" y="20229"/>
                  </a:cubicBezTo>
                  <a:cubicBezTo>
                    <a:pt x="16491" y="31469"/>
                    <a:pt x="9693" y="41149"/>
                    <a:pt x="1" y="45399"/>
                  </a:cubicBezTo>
                  <a:cubicBezTo>
                    <a:pt x="429" y="45590"/>
                    <a:pt x="858" y="45792"/>
                    <a:pt x="1275" y="46018"/>
                  </a:cubicBezTo>
                  <a:cubicBezTo>
                    <a:pt x="6478" y="48733"/>
                    <a:pt x="10669" y="53079"/>
                    <a:pt x="13205" y="58377"/>
                  </a:cubicBezTo>
                  <a:cubicBezTo>
                    <a:pt x="14741" y="61603"/>
                    <a:pt x="15646" y="65175"/>
                    <a:pt x="15800" y="68950"/>
                  </a:cubicBezTo>
                  <a:lnTo>
                    <a:pt x="15824" y="68950"/>
                  </a:lnTo>
                  <a:cubicBezTo>
                    <a:pt x="15824" y="81487"/>
                    <a:pt x="25992" y="91655"/>
                    <a:pt x="38541" y="91655"/>
                  </a:cubicBezTo>
                  <a:cubicBezTo>
                    <a:pt x="50936" y="91655"/>
                    <a:pt x="60997" y="81725"/>
                    <a:pt x="61235" y="69390"/>
                  </a:cubicBezTo>
                  <a:cubicBezTo>
                    <a:pt x="61235" y="69247"/>
                    <a:pt x="61247" y="69092"/>
                    <a:pt x="61247" y="68950"/>
                  </a:cubicBezTo>
                  <a:cubicBezTo>
                    <a:pt x="61247" y="68497"/>
                    <a:pt x="61235" y="68045"/>
                    <a:pt x="61199" y="67604"/>
                  </a:cubicBezTo>
                  <a:cubicBezTo>
                    <a:pt x="61008" y="61544"/>
                    <a:pt x="60056" y="55686"/>
                    <a:pt x="58472" y="50102"/>
                  </a:cubicBezTo>
                  <a:cubicBezTo>
                    <a:pt x="53329" y="32064"/>
                    <a:pt x="41399" y="16919"/>
                    <a:pt x="25611" y="7585"/>
                  </a:cubicBezTo>
                  <a:cubicBezTo>
                    <a:pt x="20039" y="4287"/>
                    <a:pt x="13979" y="1715"/>
                    <a:pt x="7573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0"/>
            <p:cNvSpPr/>
            <p:nvPr/>
          </p:nvSpPr>
          <p:spPr>
            <a:xfrm>
              <a:off x="2152925" y="1043125"/>
              <a:ext cx="2329200" cy="1534725"/>
            </a:xfrm>
            <a:custGeom>
              <a:avLst/>
              <a:gdLst/>
              <a:ahLst/>
              <a:cxnLst/>
              <a:rect l="l" t="t" r="r" b="b"/>
              <a:pathLst>
                <a:path w="93168" h="61389" extrusionOk="0">
                  <a:moveTo>
                    <a:pt x="70153" y="0"/>
                  </a:moveTo>
                  <a:cubicBezTo>
                    <a:pt x="63949" y="0"/>
                    <a:pt x="57925" y="786"/>
                    <a:pt x="52174" y="2250"/>
                  </a:cubicBezTo>
                  <a:cubicBezTo>
                    <a:pt x="30564" y="7751"/>
                    <a:pt x="12848" y="22943"/>
                    <a:pt x="3918" y="42946"/>
                  </a:cubicBezTo>
                  <a:cubicBezTo>
                    <a:pt x="2323" y="46518"/>
                    <a:pt x="1013" y="50256"/>
                    <a:pt x="1" y="54102"/>
                  </a:cubicBezTo>
                  <a:cubicBezTo>
                    <a:pt x="5025" y="48554"/>
                    <a:pt x="12288" y="45053"/>
                    <a:pt x="20349" y="45053"/>
                  </a:cubicBezTo>
                  <a:cubicBezTo>
                    <a:pt x="31529" y="45053"/>
                    <a:pt x="41161" y="51780"/>
                    <a:pt x="45447" y="61389"/>
                  </a:cubicBezTo>
                  <a:cubicBezTo>
                    <a:pt x="48174" y="55316"/>
                    <a:pt x="53091" y="50435"/>
                    <a:pt x="59187" y="47732"/>
                  </a:cubicBezTo>
                  <a:cubicBezTo>
                    <a:pt x="62544" y="46244"/>
                    <a:pt x="66247" y="45410"/>
                    <a:pt x="70153" y="45410"/>
                  </a:cubicBezTo>
                  <a:cubicBezTo>
                    <a:pt x="70414" y="45410"/>
                    <a:pt x="70676" y="45434"/>
                    <a:pt x="70926" y="45434"/>
                  </a:cubicBezTo>
                  <a:lnTo>
                    <a:pt x="70926" y="45399"/>
                  </a:lnTo>
                  <a:cubicBezTo>
                    <a:pt x="83249" y="45149"/>
                    <a:pt x="93167" y="35088"/>
                    <a:pt x="93167" y="22705"/>
                  </a:cubicBezTo>
                  <a:cubicBezTo>
                    <a:pt x="93167" y="10359"/>
                    <a:pt x="83309" y="322"/>
                    <a:pt x="71034" y="12"/>
                  </a:cubicBezTo>
                  <a:lnTo>
                    <a:pt x="70926" y="12"/>
                  </a:lnTo>
                  <a:cubicBezTo>
                    <a:pt x="70772" y="12"/>
                    <a:pt x="70617" y="0"/>
                    <a:pt x="70462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53" name="Google Shape;953;p50"/>
          <p:cNvCxnSpPr/>
          <p:nvPr/>
        </p:nvCxnSpPr>
        <p:spPr>
          <a:xfrm>
            <a:off x="5447300" y="2067350"/>
            <a:ext cx="928800" cy="0"/>
          </a:xfrm>
          <a:prstGeom prst="straightConnector1">
            <a:avLst/>
          </a:prstGeom>
          <a:noFill/>
          <a:ln w="9525" cap="flat" cmpd="sng">
            <a:solidFill>
              <a:srgbClr val="053B5C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54" name="Google Shape;954;p50"/>
          <p:cNvCxnSpPr/>
          <p:nvPr/>
        </p:nvCxnSpPr>
        <p:spPr>
          <a:xfrm>
            <a:off x="5447300" y="3774225"/>
            <a:ext cx="928800" cy="0"/>
          </a:xfrm>
          <a:prstGeom prst="straightConnector1">
            <a:avLst/>
          </a:prstGeom>
          <a:noFill/>
          <a:ln w="9525" cap="flat" cmpd="sng">
            <a:solidFill>
              <a:srgbClr val="053B5C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55" name="Google Shape;955;p50"/>
          <p:cNvCxnSpPr/>
          <p:nvPr/>
        </p:nvCxnSpPr>
        <p:spPr>
          <a:xfrm>
            <a:off x="2783750" y="2067350"/>
            <a:ext cx="928800" cy="0"/>
          </a:xfrm>
          <a:prstGeom prst="straightConnector1">
            <a:avLst/>
          </a:prstGeom>
          <a:noFill/>
          <a:ln w="9525" cap="flat" cmpd="sng">
            <a:solidFill>
              <a:srgbClr val="053B5C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56" name="Google Shape;956;p50"/>
          <p:cNvCxnSpPr/>
          <p:nvPr/>
        </p:nvCxnSpPr>
        <p:spPr>
          <a:xfrm>
            <a:off x="2783750" y="3774225"/>
            <a:ext cx="928800" cy="0"/>
          </a:xfrm>
          <a:prstGeom prst="straightConnector1">
            <a:avLst/>
          </a:prstGeom>
          <a:noFill/>
          <a:ln w="9525" cap="flat" cmpd="sng">
            <a:solidFill>
              <a:srgbClr val="053B5C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57" name="Google Shape;957;p50"/>
          <p:cNvSpPr txBox="1">
            <a:spLocks noGrp="1"/>
          </p:cNvSpPr>
          <p:nvPr>
            <p:ph type="title" idx="2"/>
          </p:nvPr>
        </p:nvSpPr>
        <p:spPr>
          <a:xfrm>
            <a:off x="717513" y="1608375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French M</a:t>
            </a:r>
            <a:r>
              <a:rPr lang="en-GB" dirty="0" err="1"/>
              <a:t>ade</a:t>
            </a:r>
            <a:endParaRPr dirty="0"/>
          </a:p>
        </p:txBody>
      </p:sp>
      <p:sp>
        <p:nvSpPr>
          <p:cNvPr id="958" name="Google Shape;958;p50"/>
          <p:cNvSpPr txBox="1">
            <a:spLocks noGrp="1"/>
          </p:cNvSpPr>
          <p:nvPr>
            <p:ph type="subTitle" idx="1"/>
          </p:nvPr>
        </p:nvSpPr>
        <p:spPr>
          <a:xfrm>
            <a:off x="717513" y="2011675"/>
            <a:ext cx="1984800" cy="9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High quality, 100</a:t>
            </a:r>
            <a:r>
              <a:rPr lang="en-US" altLang="zh-CN" dirty="0"/>
              <a:t>% French Made in sharp contrast with the current competition</a:t>
            </a:r>
            <a:endParaRPr dirty="0"/>
          </a:p>
        </p:txBody>
      </p:sp>
      <p:sp>
        <p:nvSpPr>
          <p:cNvPr id="959" name="Google Shape;959;p50"/>
          <p:cNvSpPr txBox="1">
            <a:spLocks noGrp="1"/>
          </p:cNvSpPr>
          <p:nvPr>
            <p:ph type="title" idx="3"/>
          </p:nvPr>
        </p:nvSpPr>
        <p:spPr>
          <a:xfrm>
            <a:off x="6441667" y="1608375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Contactless System</a:t>
            </a:r>
            <a:endParaRPr dirty="0"/>
          </a:p>
        </p:txBody>
      </p:sp>
      <p:sp>
        <p:nvSpPr>
          <p:cNvPr id="960" name="Google Shape;960;p50"/>
          <p:cNvSpPr txBox="1">
            <a:spLocks noGrp="1"/>
          </p:cNvSpPr>
          <p:nvPr>
            <p:ph type="subTitle" idx="4"/>
          </p:nvPr>
        </p:nvSpPr>
        <p:spPr>
          <a:xfrm>
            <a:off x="6441667" y="2011675"/>
            <a:ext cx="1984800" cy="9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Direct contactless system for occasional users.    Long-term subscriptions for frequent users</a:t>
            </a:r>
          </a:p>
        </p:txBody>
      </p:sp>
      <p:sp>
        <p:nvSpPr>
          <p:cNvPr id="961" name="Google Shape;961;p50"/>
          <p:cNvSpPr txBox="1">
            <a:spLocks noGrp="1"/>
          </p:cNvSpPr>
          <p:nvPr>
            <p:ph type="title" idx="5"/>
          </p:nvPr>
        </p:nvSpPr>
        <p:spPr>
          <a:xfrm>
            <a:off x="717513" y="3229675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Carbon Footprint</a:t>
            </a:r>
            <a:endParaRPr dirty="0"/>
          </a:p>
        </p:txBody>
      </p:sp>
      <p:sp>
        <p:nvSpPr>
          <p:cNvPr id="962" name="Google Shape;962;p50"/>
          <p:cNvSpPr txBox="1">
            <a:spLocks noGrp="1"/>
          </p:cNvSpPr>
          <p:nvPr>
            <p:ph type="subTitle" idx="6"/>
          </p:nvPr>
        </p:nvSpPr>
        <p:spPr>
          <a:xfrm>
            <a:off x="717513" y="3632975"/>
            <a:ext cx="1984800" cy="9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Show on our navigation app the user’s carbon footprint savings</a:t>
            </a:r>
            <a:endParaRPr dirty="0"/>
          </a:p>
        </p:txBody>
      </p:sp>
      <p:sp>
        <p:nvSpPr>
          <p:cNvPr id="963" name="Google Shape;963;p50"/>
          <p:cNvSpPr txBox="1">
            <a:spLocks noGrp="1"/>
          </p:cNvSpPr>
          <p:nvPr>
            <p:ph type="title" idx="7"/>
          </p:nvPr>
        </p:nvSpPr>
        <p:spPr>
          <a:xfrm>
            <a:off x="6441667" y="3229675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Parking Slots</a:t>
            </a:r>
            <a:endParaRPr dirty="0"/>
          </a:p>
        </p:txBody>
      </p:sp>
      <p:sp>
        <p:nvSpPr>
          <p:cNvPr id="964" name="Google Shape;964;p50"/>
          <p:cNvSpPr txBox="1">
            <a:spLocks noGrp="1"/>
          </p:cNvSpPr>
          <p:nvPr>
            <p:ph type="subTitle" idx="8"/>
          </p:nvPr>
        </p:nvSpPr>
        <p:spPr>
          <a:xfrm>
            <a:off x="6441667" y="3632975"/>
            <a:ext cx="1984800" cy="9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Rent parking slots form </a:t>
            </a:r>
            <a:r>
              <a:rPr lang="en-GB" dirty="0" err="1"/>
              <a:t>Smovengo</a:t>
            </a:r>
            <a:r>
              <a:rPr lang="en-GB" dirty="0"/>
              <a:t> for more effective management</a:t>
            </a:r>
            <a:endParaRPr dirty="0"/>
          </a:p>
        </p:txBody>
      </p:sp>
      <p:grpSp>
        <p:nvGrpSpPr>
          <p:cNvPr id="965" name="Google Shape;965;p50"/>
          <p:cNvGrpSpPr/>
          <p:nvPr/>
        </p:nvGrpSpPr>
        <p:grpSpPr>
          <a:xfrm>
            <a:off x="3306869" y="2907280"/>
            <a:ext cx="349629" cy="346261"/>
            <a:chOff x="3860250" y="1427025"/>
            <a:chExt cx="487900" cy="483200"/>
          </a:xfrm>
        </p:grpSpPr>
        <p:sp>
          <p:nvSpPr>
            <p:cNvPr id="966" name="Google Shape;966;p50"/>
            <p:cNvSpPr/>
            <p:nvPr/>
          </p:nvSpPr>
          <p:spPr>
            <a:xfrm>
              <a:off x="3875800" y="1427025"/>
              <a:ext cx="472350" cy="468650"/>
            </a:xfrm>
            <a:custGeom>
              <a:avLst/>
              <a:gdLst/>
              <a:ahLst/>
              <a:cxnLst/>
              <a:rect l="l" t="t" r="r" b="b"/>
              <a:pathLst>
                <a:path w="18894" h="18746" extrusionOk="0">
                  <a:moveTo>
                    <a:pt x="15874" y="1821"/>
                  </a:moveTo>
                  <a:lnTo>
                    <a:pt x="6498" y="9403"/>
                  </a:lnTo>
                  <a:lnTo>
                    <a:pt x="1918" y="5629"/>
                  </a:lnTo>
                  <a:lnTo>
                    <a:pt x="15874" y="1821"/>
                  </a:lnTo>
                  <a:close/>
                  <a:moveTo>
                    <a:pt x="14524" y="4370"/>
                  </a:moveTo>
                  <a:lnTo>
                    <a:pt x="8425" y="11912"/>
                  </a:lnTo>
                  <a:lnTo>
                    <a:pt x="6257" y="12634"/>
                  </a:lnTo>
                  <a:lnTo>
                    <a:pt x="6981" y="10469"/>
                  </a:lnTo>
                  <a:lnTo>
                    <a:pt x="14524" y="4370"/>
                  </a:lnTo>
                  <a:close/>
                  <a:moveTo>
                    <a:pt x="17072" y="3020"/>
                  </a:moveTo>
                  <a:lnTo>
                    <a:pt x="13265" y="16976"/>
                  </a:lnTo>
                  <a:lnTo>
                    <a:pt x="9491" y="12392"/>
                  </a:lnTo>
                  <a:lnTo>
                    <a:pt x="17072" y="3020"/>
                  </a:lnTo>
                  <a:close/>
                  <a:moveTo>
                    <a:pt x="18298" y="0"/>
                  </a:moveTo>
                  <a:cubicBezTo>
                    <a:pt x="18286" y="0"/>
                    <a:pt x="18274" y="0"/>
                    <a:pt x="18262" y="3"/>
                  </a:cubicBezTo>
                  <a:lnTo>
                    <a:pt x="18253" y="3"/>
                  </a:lnTo>
                  <a:cubicBezTo>
                    <a:pt x="18238" y="6"/>
                    <a:pt x="18223" y="6"/>
                    <a:pt x="18211" y="12"/>
                  </a:cubicBezTo>
                  <a:lnTo>
                    <a:pt x="18193" y="15"/>
                  </a:lnTo>
                  <a:lnTo>
                    <a:pt x="18178" y="18"/>
                  </a:lnTo>
                  <a:lnTo>
                    <a:pt x="562" y="4822"/>
                  </a:lnTo>
                  <a:cubicBezTo>
                    <a:pt x="121" y="4943"/>
                    <a:pt x="0" y="5511"/>
                    <a:pt x="351" y="5804"/>
                  </a:cubicBezTo>
                  <a:lnTo>
                    <a:pt x="5834" y="10321"/>
                  </a:lnTo>
                  <a:lnTo>
                    <a:pt x="4826" y="13349"/>
                  </a:lnTo>
                  <a:cubicBezTo>
                    <a:pt x="4696" y="13732"/>
                    <a:pt x="4991" y="14098"/>
                    <a:pt x="5359" y="14098"/>
                  </a:cubicBezTo>
                  <a:cubicBezTo>
                    <a:pt x="5418" y="14098"/>
                    <a:pt x="5479" y="14089"/>
                    <a:pt x="5541" y="14068"/>
                  </a:cubicBezTo>
                  <a:lnTo>
                    <a:pt x="8570" y="13060"/>
                  </a:lnTo>
                  <a:lnTo>
                    <a:pt x="13087" y="18540"/>
                  </a:lnTo>
                  <a:cubicBezTo>
                    <a:pt x="13195" y="18670"/>
                    <a:pt x="13355" y="18745"/>
                    <a:pt x="13525" y="18745"/>
                  </a:cubicBezTo>
                  <a:cubicBezTo>
                    <a:pt x="13564" y="18745"/>
                    <a:pt x="13603" y="18742"/>
                    <a:pt x="13642" y="18733"/>
                  </a:cubicBezTo>
                  <a:cubicBezTo>
                    <a:pt x="13848" y="18691"/>
                    <a:pt x="14014" y="18534"/>
                    <a:pt x="14071" y="18328"/>
                  </a:cubicBezTo>
                  <a:lnTo>
                    <a:pt x="18875" y="716"/>
                  </a:lnTo>
                  <a:cubicBezTo>
                    <a:pt x="18875" y="710"/>
                    <a:pt x="18875" y="704"/>
                    <a:pt x="18878" y="698"/>
                  </a:cubicBezTo>
                  <a:lnTo>
                    <a:pt x="18881" y="683"/>
                  </a:lnTo>
                  <a:cubicBezTo>
                    <a:pt x="18884" y="668"/>
                    <a:pt x="18887" y="653"/>
                    <a:pt x="18890" y="637"/>
                  </a:cubicBezTo>
                  <a:cubicBezTo>
                    <a:pt x="18890" y="637"/>
                    <a:pt x="18890" y="634"/>
                    <a:pt x="18890" y="631"/>
                  </a:cubicBezTo>
                  <a:cubicBezTo>
                    <a:pt x="18890" y="619"/>
                    <a:pt x="18890" y="604"/>
                    <a:pt x="18893" y="592"/>
                  </a:cubicBezTo>
                  <a:lnTo>
                    <a:pt x="18893" y="580"/>
                  </a:lnTo>
                  <a:cubicBezTo>
                    <a:pt x="18893" y="568"/>
                    <a:pt x="18893" y="553"/>
                    <a:pt x="18893" y="541"/>
                  </a:cubicBezTo>
                  <a:cubicBezTo>
                    <a:pt x="18893" y="538"/>
                    <a:pt x="18893" y="535"/>
                    <a:pt x="18893" y="532"/>
                  </a:cubicBezTo>
                  <a:cubicBezTo>
                    <a:pt x="18893" y="517"/>
                    <a:pt x="18890" y="502"/>
                    <a:pt x="18890" y="487"/>
                  </a:cubicBezTo>
                  <a:cubicBezTo>
                    <a:pt x="18890" y="483"/>
                    <a:pt x="18890" y="480"/>
                    <a:pt x="18887" y="477"/>
                  </a:cubicBezTo>
                  <a:cubicBezTo>
                    <a:pt x="18887" y="465"/>
                    <a:pt x="18884" y="453"/>
                    <a:pt x="18881" y="441"/>
                  </a:cubicBezTo>
                  <a:lnTo>
                    <a:pt x="18878" y="429"/>
                  </a:lnTo>
                  <a:cubicBezTo>
                    <a:pt x="18875" y="417"/>
                    <a:pt x="18872" y="402"/>
                    <a:pt x="18866" y="390"/>
                  </a:cubicBezTo>
                  <a:cubicBezTo>
                    <a:pt x="18866" y="387"/>
                    <a:pt x="18866" y="384"/>
                    <a:pt x="18863" y="381"/>
                  </a:cubicBezTo>
                  <a:cubicBezTo>
                    <a:pt x="18860" y="369"/>
                    <a:pt x="18854" y="354"/>
                    <a:pt x="18848" y="345"/>
                  </a:cubicBezTo>
                  <a:cubicBezTo>
                    <a:pt x="18848" y="339"/>
                    <a:pt x="18845" y="333"/>
                    <a:pt x="18842" y="329"/>
                  </a:cubicBezTo>
                  <a:cubicBezTo>
                    <a:pt x="18839" y="323"/>
                    <a:pt x="18833" y="308"/>
                    <a:pt x="18830" y="299"/>
                  </a:cubicBezTo>
                  <a:cubicBezTo>
                    <a:pt x="18824" y="290"/>
                    <a:pt x="18824" y="290"/>
                    <a:pt x="18821" y="287"/>
                  </a:cubicBezTo>
                  <a:cubicBezTo>
                    <a:pt x="18815" y="275"/>
                    <a:pt x="18806" y="263"/>
                    <a:pt x="18797" y="248"/>
                  </a:cubicBezTo>
                  <a:lnTo>
                    <a:pt x="18790" y="239"/>
                  </a:lnTo>
                  <a:cubicBezTo>
                    <a:pt x="18784" y="230"/>
                    <a:pt x="18775" y="221"/>
                    <a:pt x="18769" y="212"/>
                  </a:cubicBezTo>
                  <a:cubicBezTo>
                    <a:pt x="18760" y="203"/>
                    <a:pt x="18763" y="203"/>
                    <a:pt x="18760" y="200"/>
                  </a:cubicBezTo>
                  <a:cubicBezTo>
                    <a:pt x="18751" y="188"/>
                    <a:pt x="18739" y="176"/>
                    <a:pt x="18727" y="163"/>
                  </a:cubicBezTo>
                  <a:cubicBezTo>
                    <a:pt x="18718" y="154"/>
                    <a:pt x="18706" y="142"/>
                    <a:pt x="18694" y="133"/>
                  </a:cubicBezTo>
                  <a:lnTo>
                    <a:pt x="18682" y="124"/>
                  </a:lnTo>
                  <a:cubicBezTo>
                    <a:pt x="18673" y="115"/>
                    <a:pt x="18664" y="109"/>
                    <a:pt x="18655" y="103"/>
                  </a:cubicBezTo>
                  <a:lnTo>
                    <a:pt x="18643" y="94"/>
                  </a:lnTo>
                  <a:cubicBezTo>
                    <a:pt x="18630" y="88"/>
                    <a:pt x="18618" y="79"/>
                    <a:pt x="18606" y="73"/>
                  </a:cubicBezTo>
                  <a:lnTo>
                    <a:pt x="18591" y="64"/>
                  </a:lnTo>
                  <a:lnTo>
                    <a:pt x="18564" y="52"/>
                  </a:lnTo>
                  <a:lnTo>
                    <a:pt x="18549" y="43"/>
                  </a:lnTo>
                  <a:cubicBezTo>
                    <a:pt x="18537" y="40"/>
                    <a:pt x="18522" y="34"/>
                    <a:pt x="18510" y="28"/>
                  </a:cubicBezTo>
                  <a:lnTo>
                    <a:pt x="18501" y="28"/>
                  </a:lnTo>
                  <a:cubicBezTo>
                    <a:pt x="18489" y="22"/>
                    <a:pt x="18476" y="18"/>
                    <a:pt x="18464" y="15"/>
                  </a:cubicBezTo>
                  <a:lnTo>
                    <a:pt x="18449" y="12"/>
                  </a:lnTo>
                  <a:lnTo>
                    <a:pt x="18416" y="6"/>
                  </a:lnTo>
                  <a:lnTo>
                    <a:pt x="18404" y="3"/>
                  </a:lnTo>
                  <a:cubicBezTo>
                    <a:pt x="18389" y="3"/>
                    <a:pt x="18374" y="0"/>
                    <a:pt x="18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967" name="Google Shape;967;p50"/>
            <p:cNvSpPr/>
            <p:nvPr/>
          </p:nvSpPr>
          <p:spPr>
            <a:xfrm>
              <a:off x="3860250" y="1861675"/>
              <a:ext cx="54675" cy="48550"/>
            </a:xfrm>
            <a:custGeom>
              <a:avLst/>
              <a:gdLst/>
              <a:ahLst/>
              <a:cxnLst/>
              <a:rect l="l" t="t" r="r" b="b"/>
              <a:pathLst>
                <a:path w="2187" h="1942" extrusionOk="0">
                  <a:moveTo>
                    <a:pt x="1563" y="1"/>
                  </a:moveTo>
                  <a:cubicBezTo>
                    <a:pt x="1416" y="1"/>
                    <a:pt x="1268" y="58"/>
                    <a:pt x="1157" y="172"/>
                  </a:cubicBezTo>
                  <a:lnTo>
                    <a:pt x="357" y="976"/>
                  </a:lnTo>
                  <a:cubicBezTo>
                    <a:pt x="0" y="1332"/>
                    <a:pt x="254" y="1942"/>
                    <a:pt x="758" y="1942"/>
                  </a:cubicBezTo>
                  <a:cubicBezTo>
                    <a:pt x="906" y="1942"/>
                    <a:pt x="1051" y="1882"/>
                    <a:pt x="1157" y="1776"/>
                  </a:cubicBezTo>
                  <a:lnTo>
                    <a:pt x="1957" y="973"/>
                  </a:lnTo>
                  <a:cubicBezTo>
                    <a:pt x="2184" y="755"/>
                    <a:pt x="2187" y="390"/>
                    <a:pt x="1963" y="166"/>
                  </a:cubicBezTo>
                  <a:cubicBezTo>
                    <a:pt x="1853" y="56"/>
                    <a:pt x="1708" y="1"/>
                    <a:pt x="15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968" name="Google Shape;968;p50"/>
            <p:cNvSpPr/>
            <p:nvPr/>
          </p:nvSpPr>
          <p:spPr>
            <a:xfrm>
              <a:off x="3923425" y="1801775"/>
              <a:ext cx="51350" cy="48550"/>
            </a:xfrm>
            <a:custGeom>
              <a:avLst/>
              <a:gdLst/>
              <a:ahLst/>
              <a:cxnLst/>
              <a:rect l="l" t="t" r="r" b="b"/>
              <a:pathLst>
                <a:path w="2054" h="1942" extrusionOk="0">
                  <a:moveTo>
                    <a:pt x="1430" y="0"/>
                  </a:moveTo>
                  <a:cubicBezTo>
                    <a:pt x="1286" y="0"/>
                    <a:pt x="1141" y="56"/>
                    <a:pt x="1030" y="168"/>
                  </a:cubicBezTo>
                  <a:lnTo>
                    <a:pt x="230" y="968"/>
                  </a:lnTo>
                  <a:cubicBezTo>
                    <a:pt x="4" y="1189"/>
                    <a:pt x="1" y="1551"/>
                    <a:pt x="224" y="1774"/>
                  </a:cubicBezTo>
                  <a:cubicBezTo>
                    <a:pt x="334" y="1886"/>
                    <a:pt x="478" y="1941"/>
                    <a:pt x="623" y="1941"/>
                  </a:cubicBezTo>
                  <a:cubicBezTo>
                    <a:pt x="771" y="1941"/>
                    <a:pt x="919" y="1883"/>
                    <a:pt x="1030" y="1768"/>
                  </a:cubicBezTo>
                  <a:lnTo>
                    <a:pt x="1831" y="968"/>
                  </a:lnTo>
                  <a:cubicBezTo>
                    <a:pt x="2054" y="745"/>
                    <a:pt x="2051" y="388"/>
                    <a:pt x="1831" y="168"/>
                  </a:cubicBezTo>
                  <a:cubicBezTo>
                    <a:pt x="1720" y="56"/>
                    <a:pt x="1575" y="0"/>
                    <a:pt x="1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  <p:sp>
        <p:nvSpPr>
          <p:cNvPr id="969" name="Google Shape;969;p50"/>
          <p:cNvSpPr/>
          <p:nvPr/>
        </p:nvSpPr>
        <p:spPr>
          <a:xfrm>
            <a:off x="4386247" y="1781246"/>
            <a:ext cx="349629" cy="346225"/>
          </a:xfrm>
          <a:custGeom>
            <a:avLst/>
            <a:gdLst/>
            <a:ahLst/>
            <a:cxnLst/>
            <a:rect l="l" t="t" r="r" b="b"/>
            <a:pathLst>
              <a:path w="19516" h="19326" extrusionOk="0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  <p:grpSp>
        <p:nvGrpSpPr>
          <p:cNvPr id="970" name="Google Shape;970;p50"/>
          <p:cNvGrpSpPr/>
          <p:nvPr/>
        </p:nvGrpSpPr>
        <p:grpSpPr>
          <a:xfrm>
            <a:off x="4396396" y="3939812"/>
            <a:ext cx="329331" cy="325928"/>
            <a:chOff x="3282325" y="2035675"/>
            <a:chExt cx="459575" cy="454825"/>
          </a:xfrm>
        </p:grpSpPr>
        <p:sp>
          <p:nvSpPr>
            <p:cNvPr id="971" name="Google Shape;971;p50"/>
            <p:cNvSpPr/>
            <p:nvPr/>
          </p:nvSpPr>
          <p:spPr>
            <a:xfrm>
              <a:off x="3337050" y="2234125"/>
              <a:ext cx="85925" cy="206325"/>
            </a:xfrm>
            <a:custGeom>
              <a:avLst/>
              <a:gdLst/>
              <a:ahLst/>
              <a:cxnLst/>
              <a:rect l="l" t="t" r="r" b="b"/>
              <a:pathLst>
                <a:path w="3437" h="8253" extrusionOk="0">
                  <a:moveTo>
                    <a:pt x="2305" y="1133"/>
                  </a:moveTo>
                  <a:lnTo>
                    <a:pt x="2305" y="7120"/>
                  </a:lnTo>
                  <a:lnTo>
                    <a:pt x="1133" y="7120"/>
                  </a:lnTo>
                  <a:lnTo>
                    <a:pt x="1133" y="1133"/>
                  </a:lnTo>
                  <a:close/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lnTo>
                    <a:pt x="1" y="7688"/>
                  </a:lnTo>
                  <a:cubicBezTo>
                    <a:pt x="1" y="7999"/>
                    <a:pt x="254" y="8253"/>
                    <a:pt x="568" y="8253"/>
                  </a:cubicBezTo>
                  <a:lnTo>
                    <a:pt x="2869" y="8253"/>
                  </a:lnTo>
                  <a:cubicBezTo>
                    <a:pt x="3183" y="8253"/>
                    <a:pt x="3437" y="7999"/>
                    <a:pt x="3437" y="7688"/>
                  </a:cubicBezTo>
                  <a:lnTo>
                    <a:pt x="3437" y="568"/>
                  </a:lnTo>
                  <a:cubicBezTo>
                    <a:pt x="3437" y="254"/>
                    <a:pt x="3183" y="0"/>
                    <a:pt x="2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972" name="Google Shape;972;p50"/>
            <p:cNvSpPr/>
            <p:nvPr/>
          </p:nvSpPr>
          <p:spPr>
            <a:xfrm>
              <a:off x="3451275" y="2175475"/>
              <a:ext cx="84925" cy="264975"/>
            </a:xfrm>
            <a:custGeom>
              <a:avLst/>
              <a:gdLst/>
              <a:ahLst/>
              <a:cxnLst/>
              <a:rect l="l" t="t" r="r" b="b"/>
              <a:pathLst>
                <a:path w="3397" h="10599" extrusionOk="0">
                  <a:moveTo>
                    <a:pt x="2265" y="1133"/>
                  </a:moveTo>
                  <a:lnTo>
                    <a:pt x="2265" y="9466"/>
                  </a:lnTo>
                  <a:lnTo>
                    <a:pt x="1132" y="9466"/>
                  </a:lnTo>
                  <a:lnTo>
                    <a:pt x="1132" y="1133"/>
                  </a:lnTo>
                  <a:close/>
                  <a:moveTo>
                    <a:pt x="565" y="0"/>
                  </a:moveTo>
                  <a:cubicBezTo>
                    <a:pt x="254" y="0"/>
                    <a:pt x="0" y="254"/>
                    <a:pt x="0" y="565"/>
                  </a:cubicBezTo>
                  <a:lnTo>
                    <a:pt x="0" y="10034"/>
                  </a:lnTo>
                  <a:cubicBezTo>
                    <a:pt x="0" y="10345"/>
                    <a:pt x="254" y="10599"/>
                    <a:pt x="565" y="10599"/>
                  </a:cubicBezTo>
                  <a:lnTo>
                    <a:pt x="2829" y="10599"/>
                  </a:lnTo>
                  <a:cubicBezTo>
                    <a:pt x="3143" y="10599"/>
                    <a:pt x="3397" y="10345"/>
                    <a:pt x="3397" y="10034"/>
                  </a:cubicBezTo>
                  <a:lnTo>
                    <a:pt x="3397" y="565"/>
                  </a:lnTo>
                  <a:cubicBezTo>
                    <a:pt x="3397" y="254"/>
                    <a:pt x="3143" y="0"/>
                    <a:pt x="28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973" name="Google Shape;973;p50"/>
            <p:cNvSpPr/>
            <p:nvPr/>
          </p:nvSpPr>
          <p:spPr>
            <a:xfrm>
              <a:off x="3564500" y="2116825"/>
              <a:ext cx="84950" cy="323625"/>
            </a:xfrm>
            <a:custGeom>
              <a:avLst/>
              <a:gdLst/>
              <a:ahLst/>
              <a:cxnLst/>
              <a:rect l="l" t="t" r="r" b="b"/>
              <a:pathLst>
                <a:path w="3398" h="12945" extrusionOk="0">
                  <a:moveTo>
                    <a:pt x="2265" y="1132"/>
                  </a:moveTo>
                  <a:lnTo>
                    <a:pt x="2265" y="11812"/>
                  </a:lnTo>
                  <a:lnTo>
                    <a:pt x="1133" y="11812"/>
                  </a:lnTo>
                  <a:lnTo>
                    <a:pt x="1133" y="1132"/>
                  </a:lnTo>
                  <a:close/>
                  <a:moveTo>
                    <a:pt x="565" y="0"/>
                  </a:moveTo>
                  <a:cubicBezTo>
                    <a:pt x="254" y="0"/>
                    <a:pt x="0" y="251"/>
                    <a:pt x="0" y="565"/>
                  </a:cubicBezTo>
                  <a:lnTo>
                    <a:pt x="0" y="12380"/>
                  </a:lnTo>
                  <a:cubicBezTo>
                    <a:pt x="0" y="12691"/>
                    <a:pt x="254" y="12945"/>
                    <a:pt x="565" y="12945"/>
                  </a:cubicBezTo>
                  <a:lnTo>
                    <a:pt x="2829" y="12945"/>
                  </a:lnTo>
                  <a:cubicBezTo>
                    <a:pt x="3144" y="12945"/>
                    <a:pt x="3397" y="12691"/>
                    <a:pt x="3397" y="12380"/>
                  </a:cubicBezTo>
                  <a:lnTo>
                    <a:pt x="3397" y="565"/>
                  </a:lnTo>
                  <a:cubicBezTo>
                    <a:pt x="3397" y="251"/>
                    <a:pt x="3144" y="0"/>
                    <a:pt x="28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974" name="Google Shape;974;p50"/>
            <p:cNvSpPr/>
            <p:nvPr/>
          </p:nvSpPr>
          <p:spPr>
            <a:xfrm>
              <a:off x="3282325" y="2035675"/>
              <a:ext cx="459575" cy="454825"/>
            </a:xfrm>
            <a:custGeom>
              <a:avLst/>
              <a:gdLst/>
              <a:ahLst/>
              <a:cxnLst/>
              <a:rect l="l" t="t" r="r" b="b"/>
              <a:pathLst>
                <a:path w="18383" h="18193" extrusionOk="0">
                  <a:moveTo>
                    <a:pt x="568" y="0"/>
                  </a:moveTo>
                  <a:cubicBezTo>
                    <a:pt x="254" y="0"/>
                    <a:pt x="1" y="251"/>
                    <a:pt x="1" y="565"/>
                  </a:cubicBezTo>
                  <a:lnTo>
                    <a:pt x="1" y="17625"/>
                  </a:lnTo>
                  <a:cubicBezTo>
                    <a:pt x="1" y="17939"/>
                    <a:pt x="254" y="18192"/>
                    <a:pt x="568" y="18192"/>
                  </a:cubicBezTo>
                  <a:lnTo>
                    <a:pt x="17815" y="18192"/>
                  </a:lnTo>
                  <a:cubicBezTo>
                    <a:pt x="18129" y="18192"/>
                    <a:pt x="18383" y="17939"/>
                    <a:pt x="18383" y="17625"/>
                  </a:cubicBezTo>
                  <a:cubicBezTo>
                    <a:pt x="18383" y="17311"/>
                    <a:pt x="18129" y="17060"/>
                    <a:pt x="17815" y="17060"/>
                  </a:cubicBezTo>
                  <a:lnTo>
                    <a:pt x="1133" y="17060"/>
                  </a:lnTo>
                  <a:lnTo>
                    <a:pt x="1133" y="565"/>
                  </a:lnTo>
                  <a:cubicBezTo>
                    <a:pt x="1133" y="251"/>
                    <a:pt x="879" y="0"/>
                    <a:pt x="5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  <p:sp>
        <p:nvSpPr>
          <p:cNvPr id="975" name="Google Shape;975;p50"/>
          <p:cNvSpPr/>
          <p:nvPr/>
        </p:nvSpPr>
        <p:spPr>
          <a:xfrm>
            <a:off x="5500695" y="2907298"/>
            <a:ext cx="284006" cy="346225"/>
          </a:xfrm>
          <a:custGeom>
            <a:avLst/>
            <a:gdLst/>
            <a:ahLst/>
            <a:cxnLst/>
            <a:rect l="l" t="t" r="r" b="b"/>
            <a:pathLst>
              <a:path w="15853" h="19326" extrusionOk="0">
                <a:moveTo>
                  <a:pt x="9627" y="1133"/>
                </a:moveTo>
                <a:cubicBezTo>
                  <a:pt x="9938" y="1133"/>
                  <a:pt x="10191" y="1387"/>
                  <a:pt x="10191" y="1701"/>
                </a:cubicBezTo>
                <a:lnTo>
                  <a:pt x="10191" y="2265"/>
                </a:lnTo>
                <a:lnTo>
                  <a:pt x="1133" y="2265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0191" y="3398"/>
                </a:moveTo>
                <a:lnTo>
                  <a:pt x="10191" y="8063"/>
                </a:lnTo>
                <a:cubicBezTo>
                  <a:pt x="10009" y="7998"/>
                  <a:pt x="9817" y="7965"/>
                  <a:pt x="9625" y="7965"/>
                </a:cubicBezTo>
                <a:cubicBezTo>
                  <a:pt x="9434" y="7965"/>
                  <a:pt x="9242" y="7998"/>
                  <a:pt x="9059" y="8063"/>
                </a:cubicBezTo>
                <a:lnTo>
                  <a:pt x="9059" y="6230"/>
                </a:lnTo>
                <a:cubicBezTo>
                  <a:pt x="9059" y="5291"/>
                  <a:pt x="8298" y="4530"/>
                  <a:pt x="7362" y="4530"/>
                </a:cubicBezTo>
                <a:cubicBezTo>
                  <a:pt x="6423" y="4530"/>
                  <a:pt x="5662" y="5291"/>
                  <a:pt x="5662" y="6230"/>
                </a:cubicBezTo>
                <a:lnTo>
                  <a:pt x="5662" y="10285"/>
                </a:lnTo>
                <a:cubicBezTo>
                  <a:pt x="4346" y="10557"/>
                  <a:pt x="3401" y="11716"/>
                  <a:pt x="3398" y="13060"/>
                </a:cubicBezTo>
                <a:lnTo>
                  <a:pt x="3398" y="14231"/>
                </a:lnTo>
                <a:cubicBezTo>
                  <a:pt x="3398" y="14419"/>
                  <a:pt x="3404" y="14609"/>
                  <a:pt x="3413" y="14796"/>
                </a:cubicBezTo>
                <a:lnTo>
                  <a:pt x="1133" y="14796"/>
                </a:lnTo>
                <a:lnTo>
                  <a:pt x="1133" y="3398"/>
                </a:lnTo>
                <a:close/>
                <a:moveTo>
                  <a:pt x="3543" y="15928"/>
                </a:moveTo>
                <a:cubicBezTo>
                  <a:pt x="3606" y="16312"/>
                  <a:pt x="3694" y="16689"/>
                  <a:pt x="3802" y="17061"/>
                </a:cubicBezTo>
                <a:lnTo>
                  <a:pt x="1701" y="17061"/>
                </a:lnTo>
                <a:cubicBezTo>
                  <a:pt x="1387" y="17061"/>
                  <a:pt x="1133" y="16807"/>
                  <a:pt x="1133" y="16496"/>
                </a:cubicBezTo>
                <a:lnTo>
                  <a:pt x="1133" y="15928"/>
                </a:lnTo>
                <a:close/>
                <a:moveTo>
                  <a:pt x="7362" y="5662"/>
                </a:moveTo>
                <a:cubicBezTo>
                  <a:pt x="7673" y="5662"/>
                  <a:pt x="7927" y="5916"/>
                  <a:pt x="7927" y="6230"/>
                </a:cubicBezTo>
                <a:lnTo>
                  <a:pt x="7927" y="11928"/>
                </a:lnTo>
                <a:cubicBezTo>
                  <a:pt x="7927" y="12242"/>
                  <a:pt x="8181" y="12492"/>
                  <a:pt x="8495" y="12492"/>
                </a:cubicBezTo>
                <a:cubicBezTo>
                  <a:pt x="8806" y="12492"/>
                  <a:pt x="9059" y="12242"/>
                  <a:pt x="9059" y="11928"/>
                </a:cubicBezTo>
                <a:lnTo>
                  <a:pt x="9059" y="9663"/>
                </a:lnTo>
                <a:cubicBezTo>
                  <a:pt x="9059" y="9349"/>
                  <a:pt x="9313" y="9098"/>
                  <a:pt x="9627" y="9098"/>
                </a:cubicBezTo>
                <a:cubicBezTo>
                  <a:pt x="9938" y="9098"/>
                  <a:pt x="10191" y="9349"/>
                  <a:pt x="10191" y="9663"/>
                </a:cubicBezTo>
                <a:lnTo>
                  <a:pt x="10191" y="11928"/>
                </a:lnTo>
                <a:cubicBezTo>
                  <a:pt x="10191" y="12242"/>
                  <a:pt x="10445" y="12492"/>
                  <a:pt x="10759" y="12492"/>
                </a:cubicBezTo>
                <a:cubicBezTo>
                  <a:pt x="11070" y="12492"/>
                  <a:pt x="11324" y="12242"/>
                  <a:pt x="11324" y="11928"/>
                </a:cubicBezTo>
                <a:lnTo>
                  <a:pt x="11324" y="10795"/>
                </a:lnTo>
                <a:cubicBezTo>
                  <a:pt x="11324" y="10481"/>
                  <a:pt x="11577" y="10231"/>
                  <a:pt x="11891" y="10231"/>
                </a:cubicBezTo>
                <a:cubicBezTo>
                  <a:pt x="12202" y="10231"/>
                  <a:pt x="12456" y="10481"/>
                  <a:pt x="12456" y="10795"/>
                </a:cubicBezTo>
                <a:lnTo>
                  <a:pt x="12456" y="13060"/>
                </a:lnTo>
                <a:cubicBezTo>
                  <a:pt x="12456" y="13374"/>
                  <a:pt x="12710" y="13625"/>
                  <a:pt x="13024" y="13625"/>
                </a:cubicBezTo>
                <a:cubicBezTo>
                  <a:pt x="13335" y="13625"/>
                  <a:pt x="13588" y="13374"/>
                  <a:pt x="13588" y="13060"/>
                </a:cubicBezTo>
                <a:lnTo>
                  <a:pt x="13588" y="11928"/>
                </a:lnTo>
                <a:cubicBezTo>
                  <a:pt x="13588" y="11614"/>
                  <a:pt x="13842" y="11363"/>
                  <a:pt x="14156" y="11363"/>
                </a:cubicBezTo>
                <a:cubicBezTo>
                  <a:pt x="14467" y="11363"/>
                  <a:pt x="14721" y="11614"/>
                  <a:pt x="14721" y="11928"/>
                </a:cubicBezTo>
                <a:lnTo>
                  <a:pt x="14721" y="14231"/>
                </a:lnTo>
                <a:cubicBezTo>
                  <a:pt x="14718" y="15602"/>
                  <a:pt x="14407" y="16958"/>
                  <a:pt x="13806" y="18193"/>
                </a:cubicBezTo>
                <a:lnTo>
                  <a:pt x="5448" y="18193"/>
                </a:lnTo>
                <a:cubicBezTo>
                  <a:pt x="4844" y="16958"/>
                  <a:pt x="4533" y="15602"/>
                  <a:pt x="4530" y="14231"/>
                </a:cubicBezTo>
                <a:lnTo>
                  <a:pt x="4530" y="13060"/>
                </a:lnTo>
                <a:cubicBezTo>
                  <a:pt x="4530" y="12341"/>
                  <a:pt x="4983" y="11698"/>
                  <a:pt x="5662" y="11460"/>
                </a:cubicBezTo>
                <a:lnTo>
                  <a:pt x="5662" y="14231"/>
                </a:lnTo>
                <a:cubicBezTo>
                  <a:pt x="5662" y="14542"/>
                  <a:pt x="5916" y="14796"/>
                  <a:pt x="6230" y="14796"/>
                </a:cubicBezTo>
                <a:cubicBezTo>
                  <a:pt x="6541" y="14796"/>
                  <a:pt x="6795" y="14542"/>
                  <a:pt x="6795" y="14231"/>
                </a:cubicBezTo>
                <a:lnTo>
                  <a:pt x="6795" y="6230"/>
                </a:lnTo>
                <a:cubicBezTo>
                  <a:pt x="6795" y="5916"/>
                  <a:pt x="7048" y="5662"/>
                  <a:pt x="7362" y="5662"/>
                </a:cubicBez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6496"/>
                </a:lnTo>
                <a:cubicBezTo>
                  <a:pt x="1" y="17432"/>
                  <a:pt x="762" y="18193"/>
                  <a:pt x="1701" y="18193"/>
                </a:cubicBezTo>
                <a:lnTo>
                  <a:pt x="4204" y="18193"/>
                </a:lnTo>
                <a:cubicBezTo>
                  <a:pt x="4285" y="18389"/>
                  <a:pt x="4376" y="18582"/>
                  <a:pt x="4470" y="18773"/>
                </a:cubicBezTo>
                <a:lnTo>
                  <a:pt x="4590" y="19011"/>
                </a:lnTo>
                <a:cubicBezTo>
                  <a:pt x="4687" y="19204"/>
                  <a:pt x="4880" y="19325"/>
                  <a:pt x="5098" y="19325"/>
                </a:cubicBezTo>
                <a:lnTo>
                  <a:pt x="14156" y="19325"/>
                </a:lnTo>
                <a:cubicBezTo>
                  <a:pt x="14370" y="19325"/>
                  <a:pt x="14564" y="19204"/>
                  <a:pt x="14660" y="19011"/>
                </a:cubicBezTo>
                <a:lnTo>
                  <a:pt x="14781" y="18773"/>
                </a:lnTo>
                <a:cubicBezTo>
                  <a:pt x="15485" y="17363"/>
                  <a:pt x="15850" y="15808"/>
                  <a:pt x="15853" y="14231"/>
                </a:cubicBezTo>
                <a:lnTo>
                  <a:pt x="15853" y="11928"/>
                </a:lnTo>
                <a:cubicBezTo>
                  <a:pt x="15853" y="10953"/>
                  <a:pt x="15054" y="10228"/>
                  <a:pt x="14155" y="10228"/>
                </a:cubicBezTo>
                <a:cubicBezTo>
                  <a:pt x="13949" y="10228"/>
                  <a:pt x="13737" y="10266"/>
                  <a:pt x="13528" y="10348"/>
                </a:cubicBezTo>
                <a:cubicBezTo>
                  <a:pt x="13326" y="9609"/>
                  <a:pt x="12655" y="9098"/>
                  <a:pt x="11891" y="9098"/>
                </a:cubicBezTo>
                <a:cubicBezTo>
                  <a:pt x="11883" y="9098"/>
                  <a:pt x="11875" y="9098"/>
                  <a:pt x="11867" y="9098"/>
                </a:cubicBezTo>
                <a:cubicBezTo>
                  <a:pt x="11682" y="9098"/>
                  <a:pt x="11497" y="9131"/>
                  <a:pt x="11324" y="9195"/>
                </a:cubicBezTo>
                <a:lnTo>
                  <a:pt x="11324" y="1701"/>
                </a:lnTo>
                <a:cubicBezTo>
                  <a:pt x="11324" y="762"/>
                  <a:pt x="10563" y="1"/>
                  <a:pt x="962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  <p:grpSp>
        <p:nvGrpSpPr>
          <p:cNvPr id="976" name="Google Shape;976;p50"/>
          <p:cNvGrpSpPr/>
          <p:nvPr/>
        </p:nvGrpSpPr>
        <p:grpSpPr>
          <a:xfrm flipH="1">
            <a:off x="2168739" y="1588606"/>
            <a:ext cx="446222" cy="77476"/>
            <a:chOff x="6146875" y="1767300"/>
            <a:chExt cx="331025" cy="57475"/>
          </a:xfrm>
        </p:grpSpPr>
        <p:sp>
          <p:nvSpPr>
            <p:cNvPr id="977" name="Google Shape;977;p50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0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0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0" name="Google Shape;980;p50"/>
          <p:cNvGrpSpPr/>
          <p:nvPr/>
        </p:nvGrpSpPr>
        <p:grpSpPr>
          <a:xfrm flipH="1">
            <a:off x="6535839" y="1588606"/>
            <a:ext cx="446222" cy="77476"/>
            <a:chOff x="6146875" y="1767300"/>
            <a:chExt cx="331025" cy="57475"/>
          </a:xfrm>
        </p:grpSpPr>
        <p:sp>
          <p:nvSpPr>
            <p:cNvPr id="981" name="Google Shape;981;p50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0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0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4" name="Google Shape;984;p50"/>
          <p:cNvGrpSpPr/>
          <p:nvPr/>
        </p:nvGrpSpPr>
        <p:grpSpPr>
          <a:xfrm flipH="1">
            <a:off x="2168739" y="3220681"/>
            <a:ext cx="446222" cy="77476"/>
            <a:chOff x="6146875" y="1767300"/>
            <a:chExt cx="331025" cy="57475"/>
          </a:xfrm>
        </p:grpSpPr>
        <p:sp>
          <p:nvSpPr>
            <p:cNvPr id="985" name="Google Shape;985;p50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0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0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8" name="Google Shape;988;p50"/>
          <p:cNvGrpSpPr/>
          <p:nvPr/>
        </p:nvGrpSpPr>
        <p:grpSpPr>
          <a:xfrm flipH="1">
            <a:off x="6535839" y="3220681"/>
            <a:ext cx="446222" cy="77476"/>
            <a:chOff x="6146875" y="1767300"/>
            <a:chExt cx="331025" cy="57475"/>
          </a:xfrm>
        </p:grpSpPr>
        <p:sp>
          <p:nvSpPr>
            <p:cNvPr id="989" name="Google Shape;989;p50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0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0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2" name="Google Shape;992;p50"/>
          <p:cNvGrpSpPr/>
          <p:nvPr/>
        </p:nvGrpSpPr>
        <p:grpSpPr>
          <a:xfrm rot="10690018">
            <a:off x="7690194" y="79769"/>
            <a:ext cx="1152535" cy="877616"/>
            <a:chOff x="3077675" y="6690087"/>
            <a:chExt cx="2525088" cy="1922768"/>
          </a:xfrm>
        </p:grpSpPr>
        <p:sp>
          <p:nvSpPr>
            <p:cNvPr id="993" name="Google Shape;993;p50"/>
            <p:cNvSpPr/>
            <p:nvPr/>
          </p:nvSpPr>
          <p:spPr>
            <a:xfrm>
              <a:off x="3538754" y="6690087"/>
              <a:ext cx="2064009" cy="1922768"/>
            </a:xfrm>
            <a:custGeom>
              <a:avLst/>
              <a:gdLst/>
              <a:ahLst/>
              <a:cxnLst/>
              <a:rect l="l" t="t" r="r" b="b"/>
              <a:pathLst>
                <a:path w="83428" h="77719" extrusionOk="0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0"/>
            <p:cNvSpPr/>
            <p:nvPr/>
          </p:nvSpPr>
          <p:spPr>
            <a:xfrm>
              <a:off x="3077675" y="7144734"/>
              <a:ext cx="1927197" cy="1319656"/>
            </a:xfrm>
            <a:custGeom>
              <a:avLst/>
              <a:gdLst/>
              <a:ahLst/>
              <a:cxnLst/>
              <a:rect l="l" t="t" r="r" b="b"/>
              <a:pathLst>
                <a:path w="77898" h="53341" extrusionOk="0">
                  <a:moveTo>
                    <a:pt x="77657" y="0"/>
                  </a:moveTo>
                  <a:cubicBezTo>
                    <a:pt x="77524" y="0"/>
                    <a:pt x="77309" y="98"/>
                    <a:pt x="77038" y="330"/>
                  </a:cubicBezTo>
                  <a:cubicBezTo>
                    <a:pt x="77038" y="330"/>
                    <a:pt x="75681" y="1521"/>
                    <a:pt x="73430" y="3497"/>
                  </a:cubicBezTo>
                  <a:cubicBezTo>
                    <a:pt x="72299" y="4486"/>
                    <a:pt x="70954" y="5664"/>
                    <a:pt x="69430" y="6998"/>
                  </a:cubicBezTo>
                  <a:cubicBezTo>
                    <a:pt x="68668" y="7665"/>
                    <a:pt x="67870" y="8367"/>
                    <a:pt x="67037" y="9093"/>
                  </a:cubicBezTo>
                  <a:cubicBezTo>
                    <a:pt x="66203" y="9820"/>
                    <a:pt x="65334" y="10594"/>
                    <a:pt x="64441" y="11391"/>
                  </a:cubicBezTo>
                  <a:cubicBezTo>
                    <a:pt x="63548" y="12177"/>
                    <a:pt x="62631" y="12999"/>
                    <a:pt x="61691" y="13832"/>
                  </a:cubicBezTo>
                  <a:cubicBezTo>
                    <a:pt x="61453" y="14034"/>
                    <a:pt x="61215" y="14249"/>
                    <a:pt x="60976" y="14463"/>
                  </a:cubicBezTo>
                  <a:cubicBezTo>
                    <a:pt x="60750" y="14677"/>
                    <a:pt x="60512" y="14892"/>
                    <a:pt x="60274" y="15106"/>
                  </a:cubicBezTo>
                  <a:cubicBezTo>
                    <a:pt x="59798" y="15535"/>
                    <a:pt x="59321" y="15975"/>
                    <a:pt x="58845" y="16416"/>
                  </a:cubicBezTo>
                  <a:cubicBezTo>
                    <a:pt x="57881" y="17297"/>
                    <a:pt x="56916" y="18190"/>
                    <a:pt x="55940" y="19083"/>
                  </a:cubicBezTo>
                  <a:lnTo>
                    <a:pt x="55571" y="19416"/>
                  </a:lnTo>
                  <a:lnTo>
                    <a:pt x="55214" y="19773"/>
                  </a:lnTo>
                  <a:cubicBezTo>
                    <a:pt x="54976" y="20011"/>
                    <a:pt x="54738" y="20250"/>
                    <a:pt x="54499" y="20488"/>
                  </a:cubicBezTo>
                  <a:cubicBezTo>
                    <a:pt x="54035" y="20964"/>
                    <a:pt x="53571" y="21440"/>
                    <a:pt x="53106" y="21916"/>
                  </a:cubicBezTo>
                  <a:cubicBezTo>
                    <a:pt x="51261" y="23845"/>
                    <a:pt x="49463" y="25798"/>
                    <a:pt x="47725" y="27691"/>
                  </a:cubicBezTo>
                  <a:cubicBezTo>
                    <a:pt x="45975" y="29572"/>
                    <a:pt x="44284" y="31370"/>
                    <a:pt x="42653" y="33025"/>
                  </a:cubicBezTo>
                  <a:cubicBezTo>
                    <a:pt x="41033" y="34668"/>
                    <a:pt x="39259" y="36406"/>
                    <a:pt x="37342" y="38085"/>
                  </a:cubicBezTo>
                  <a:cubicBezTo>
                    <a:pt x="36378" y="38918"/>
                    <a:pt x="35390" y="39752"/>
                    <a:pt x="34354" y="40538"/>
                  </a:cubicBezTo>
                  <a:cubicBezTo>
                    <a:pt x="33318" y="41335"/>
                    <a:pt x="32247" y="42109"/>
                    <a:pt x="31151" y="42824"/>
                  </a:cubicBezTo>
                  <a:cubicBezTo>
                    <a:pt x="30044" y="43550"/>
                    <a:pt x="28913" y="44205"/>
                    <a:pt x="27746" y="44812"/>
                  </a:cubicBezTo>
                  <a:cubicBezTo>
                    <a:pt x="27460" y="44967"/>
                    <a:pt x="27175" y="45122"/>
                    <a:pt x="26877" y="45253"/>
                  </a:cubicBezTo>
                  <a:cubicBezTo>
                    <a:pt x="26579" y="45395"/>
                    <a:pt x="26293" y="45538"/>
                    <a:pt x="25996" y="45669"/>
                  </a:cubicBezTo>
                  <a:cubicBezTo>
                    <a:pt x="25401" y="45919"/>
                    <a:pt x="24793" y="46146"/>
                    <a:pt x="24186" y="46384"/>
                  </a:cubicBezTo>
                  <a:cubicBezTo>
                    <a:pt x="23888" y="46503"/>
                    <a:pt x="23591" y="46622"/>
                    <a:pt x="23293" y="46741"/>
                  </a:cubicBezTo>
                  <a:cubicBezTo>
                    <a:pt x="23138" y="46800"/>
                    <a:pt x="22995" y="46860"/>
                    <a:pt x="22853" y="46919"/>
                  </a:cubicBezTo>
                  <a:cubicBezTo>
                    <a:pt x="22698" y="46967"/>
                    <a:pt x="22543" y="47027"/>
                    <a:pt x="22400" y="47074"/>
                  </a:cubicBezTo>
                  <a:cubicBezTo>
                    <a:pt x="21793" y="47289"/>
                    <a:pt x="21198" y="47491"/>
                    <a:pt x="20602" y="47693"/>
                  </a:cubicBezTo>
                  <a:cubicBezTo>
                    <a:pt x="20317" y="47801"/>
                    <a:pt x="20019" y="47908"/>
                    <a:pt x="19721" y="48003"/>
                  </a:cubicBezTo>
                  <a:cubicBezTo>
                    <a:pt x="19435" y="48098"/>
                    <a:pt x="19138" y="48182"/>
                    <a:pt x="18852" y="48277"/>
                  </a:cubicBezTo>
                  <a:cubicBezTo>
                    <a:pt x="18257" y="48455"/>
                    <a:pt x="17685" y="48634"/>
                    <a:pt x="17114" y="48813"/>
                  </a:cubicBezTo>
                  <a:cubicBezTo>
                    <a:pt x="12566" y="50170"/>
                    <a:pt x="8470" y="51087"/>
                    <a:pt x="5553" y="51753"/>
                  </a:cubicBezTo>
                  <a:cubicBezTo>
                    <a:pt x="4100" y="52075"/>
                    <a:pt x="2922" y="52337"/>
                    <a:pt x="2112" y="52503"/>
                  </a:cubicBezTo>
                  <a:cubicBezTo>
                    <a:pt x="1314" y="52682"/>
                    <a:pt x="874" y="52777"/>
                    <a:pt x="874" y="52777"/>
                  </a:cubicBezTo>
                  <a:cubicBezTo>
                    <a:pt x="47" y="52974"/>
                    <a:pt x="1" y="53340"/>
                    <a:pt x="641" y="53340"/>
                  </a:cubicBezTo>
                  <a:cubicBezTo>
                    <a:pt x="739" y="53340"/>
                    <a:pt x="852" y="53332"/>
                    <a:pt x="981" y="53313"/>
                  </a:cubicBezTo>
                  <a:cubicBezTo>
                    <a:pt x="981" y="53313"/>
                    <a:pt x="1421" y="53218"/>
                    <a:pt x="2231" y="53063"/>
                  </a:cubicBezTo>
                  <a:cubicBezTo>
                    <a:pt x="3041" y="52896"/>
                    <a:pt x="4219" y="52658"/>
                    <a:pt x="5684" y="52361"/>
                  </a:cubicBezTo>
                  <a:cubicBezTo>
                    <a:pt x="8625" y="51741"/>
                    <a:pt x="12732" y="50884"/>
                    <a:pt x="17340" y="49575"/>
                  </a:cubicBezTo>
                  <a:cubicBezTo>
                    <a:pt x="17911" y="49408"/>
                    <a:pt x="18495" y="49241"/>
                    <a:pt x="19090" y="49063"/>
                  </a:cubicBezTo>
                  <a:cubicBezTo>
                    <a:pt x="19388" y="48979"/>
                    <a:pt x="19686" y="48884"/>
                    <a:pt x="19983" y="48801"/>
                  </a:cubicBezTo>
                  <a:cubicBezTo>
                    <a:pt x="20281" y="48705"/>
                    <a:pt x="20578" y="48598"/>
                    <a:pt x="20876" y="48503"/>
                  </a:cubicBezTo>
                  <a:cubicBezTo>
                    <a:pt x="21471" y="48301"/>
                    <a:pt x="22079" y="48098"/>
                    <a:pt x="22686" y="47896"/>
                  </a:cubicBezTo>
                  <a:cubicBezTo>
                    <a:pt x="22841" y="47848"/>
                    <a:pt x="22995" y="47789"/>
                    <a:pt x="23150" y="47741"/>
                  </a:cubicBezTo>
                  <a:cubicBezTo>
                    <a:pt x="23293" y="47681"/>
                    <a:pt x="23448" y="47622"/>
                    <a:pt x="23603" y="47562"/>
                  </a:cubicBezTo>
                  <a:cubicBezTo>
                    <a:pt x="23900" y="47455"/>
                    <a:pt x="24210" y="47336"/>
                    <a:pt x="24519" y="47217"/>
                  </a:cubicBezTo>
                  <a:cubicBezTo>
                    <a:pt x="25127" y="46979"/>
                    <a:pt x="25746" y="46753"/>
                    <a:pt x="26365" y="46515"/>
                  </a:cubicBezTo>
                  <a:cubicBezTo>
                    <a:pt x="26663" y="46372"/>
                    <a:pt x="26972" y="46229"/>
                    <a:pt x="27270" y="46086"/>
                  </a:cubicBezTo>
                  <a:cubicBezTo>
                    <a:pt x="27579" y="45955"/>
                    <a:pt x="27877" y="45800"/>
                    <a:pt x="28175" y="45646"/>
                  </a:cubicBezTo>
                  <a:cubicBezTo>
                    <a:pt x="29365" y="45038"/>
                    <a:pt x="30544" y="44372"/>
                    <a:pt x="31675" y="43645"/>
                  </a:cubicBezTo>
                  <a:cubicBezTo>
                    <a:pt x="32806" y="42919"/>
                    <a:pt x="33902" y="42145"/>
                    <a:pt x="34961" y="41347"/>
                  </a:cubicBezTo>
                  <a:cubicBezTo>
                    <a:pt x="36021" y="40538"/>
                    <a:pt x="37033" y="39704"/>
                    <a:pt x="38021" y="38859"/>
                  </a:cubicBezTo>
                  <a:cubicBezTo>
                    <a:pt x="39974" y="37168"/>
                    <a:pt x="41772" y="35430"/>
                    <a:pt x="43415" y="33763"/>
                  </a:cubicBezTo>
                  <a:cubicBezTo>
                    <a:pt x="45046" y="32108"/>
                    <a:pt x="46748" y="30286"/>
                    <a:pt x="48475" y="28381"/>
                  </a:cubicBezTo>
                  <a:cubicBezTo>
                    <a:pt x="50213" y="26488"/>
                    <a:pt x="51999" y="24524"/>
                    <a:pt x="53809" y="22595"/>
                  </a:cubicBezTo>
                  <a:cubicBezTo>
                    <a:pt x="54273" y="22107"/>
                    <a:pt x="54726" y="21631"/>
                    <a:pt x="55190" y="21154"/>
                  </a:cubicBezTo>
                  <a:cubicBezTo>
                    <a:pt x="55416" y="20916"/>
                    <a:pt x="55642" y="20678"/>
                    <a:pt x="55881" y="20452"/>
                  </a:cubicBezTo>
                  <a:lnTo>
                    <a:pt x="56226" y="20095"/>
                  </a:lnTo>
                  <a:lnTo>
                    <a:pt x="56583" y="19761"/>
                  </a:lnTo>
                  <a:cubicBezTo>
                    <a:pt x="57547" y="18857"/>
                    <a:pt x="58512" y="17952"/>
                    <a:pt x="59452" y="17071"/>
                  </a:cubicBezTo>
                  <a:cubicBezTo>
                    <a:pt x="59929" y="16618"/>
                    <a:pt x="60393" y="16178"/>
                    <a:pt x="60869" y="15749"/>
                  </a:cubicBezTo>
                  <a:cubicBezTo>
                    <a:pt x="61095" y="15523"/>
                    <a:pt x="61334" y="15308"/>
                    <a:pt x="61560" y="15094"/>
                  </a:cubicBezTo>
                  <a:cubicBezTo>
                    <a:pt x="61798" y="14880"/>
                    <a:pt x="62024" y="14666"/>
                    <a:pt x="62262" y="14451"/>
                  </a:cubicBezTo>
                  <a:cubicBezTo>
                    <a:pt x="63191" y="13606"/>
                    <a:pt x="64096" y="12784"/>
                    <a:pt x="64977" y="11987"/>
                  </a:cubicBezTo>
                  <a:cubicBezTo>
                    <a:pt x="72049" y="5581"/>
                    <a:pt x="77407" y="735"/>
                    <a:pt x="77407" y="735"/>
                  </a:cubicBezTo>
                  <a:cubicBezTo>
                    <a:pt x="77868" y="321"/>
                    <a:pt x="77898" y="0"/>
                    <a:pt x="77657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0"/>
            <p:cNvSpPr/>
            <p:nvPr/>
          </p:nvSpPr>
          <p:spPr>
            <a:xfrm>
              <a:off x="4083257" y="7963826"/>
              <a:ext cx="485028" cy="66056"/>
            </a:xfrm>
            <a:custGeom>
              <a:avLst/>
              <a:gdLst/>
              <a:ahLst/>
              <a:cxnLst/>
              <a:rect l="l" t="t" r="r" b="b"/>
              <a:pathLst>
                <a:path w="19605" h="2670" extrusionOk="0">
                  <a:moveTo>
                    <a:pt x="13901" y="0"/>
                  </a:moveTo>
                  <a:cubicBezTo>
                    <a:pt x="13437" y="0"/>
                    <a:pt x="12960" y="12"/>
                    <a:pt x="12472" y="24"/>
                  </a:cubicBezTo>
                  <a:cubicBezTo>
                    <a:pt x="12234" y="24"/>
                    <a:pt x="11996" y="36"/>
                    <a:pt x="11758" y="36"/>
                  </a:cubicBezTo>
                  <a:cubicBezTo>
                    <a:pt x="11639" y="48"/>
                    <a:pt x="11520" y="48"/>
                    <a:pt x="11401" y="48"/>
                  </a:cubicBezTo>
                  <a:cubicBezTo>
                    <a:pt x="11282" y="60"/>
                    <a:pt x="11163" y="72"/>
                    <a:pt x="11044" y="72"/>
                  </a:cubicBezTo>
                  <a:cubicBezTo>
                    <a:pt x="10579" y="107"/>
                    <a:pt x="10127" y="143"/>
                    <a:pt x="9710" y="179"/>
                  </a:cubicBezTo>
                  <a:cubicBezTo>
                    <a:pt x="9472" y="203"/>
                    <a:pt x="9222" y="226"/>
                    <a:pt x="8972" y="250"/>
                  </a:cubicBezTo>
                  <a:cubicBezTo>
                    <a:pt x="8722" y="286"/>
                    <a:pt x="8460" y="322"/>
                    <a:pt x="8198" y="357"/>
                  </a:cubicBezTo>
                  <a:cubicBezTo>
                    <a:pt x="7674" y="429"/>
                    <a:pt x="7138" y="500"/>
                    <a:pt x="6602" y="584"/>
                  </a:cubicBezTo>
                  <a:cubicBezTo>
                    <a:pt x="6067" y="679"/>
                    <a:pt x="5519" y="786"/>
                    <a:pt x="4995" y="881"/>
                  </a:cubicBezTo>
                  <a:cubicBezTo>
                    <a:pt x="4733" y="941"/>
                    <a:pt x="4471" y="988"/>
                    <a:pt x="4221" y="1036"/>
                  </a:cubicBezTo>
                  <a:cubicBezTo>
                    <a:pt x="3971" y="1096"/>
                    <a:pt x="3733" y="1155"/>
                    <a:pt x="3495" y="1215"/>
                  </a:cubicBezTo>
                  <a:cubicBezTo>
                    <a:pt x="3019" y="1334"/>
                    <a:pt x="2566" y="1441"/>
                    <a:pt x="2161" y="1536"/>
                  </a:cubicBezTo>
                  <a:cubicBezTo>
                    <a:pt x="1769" y="1655"/>
                    <a:pt x="1411" y="1762"/>
                    <a:pt x="1114" y="1846"/>
                  </a:cubicBezTo>
                  <a:cubicBezTo>
                    <a:pt x="530" y="2024"/>
                    <a:pt x="173" y="2131"/>
                    <a:pt x="173" y="2131"/>
                  </a:cubicBezTo>
                  <a:cubicBezTo>
                    <a:pt x="1" y="2200"/>
                    <a:pt x="117" y="2669"/>
                    <a:pt x="307" y="2669"/>
                  </a:cubicBezTo>
                  <a:cubicBezTo>
                    <a:pt x="314" y="2669"/>
                    <a:pt x="321" y="2668"/>
                    <a:pt x="328" y="2667"/>
                  </a:cubicBezTo>
                  <a:cubicBezTo>
                    <a:pt x="328" y="2667"/>
                    <a:pt x="685" y="2584"/>
                    <a:pt x="1280" y="2453"/>
                  </a:cubicBezTo>
                  <a:cubicBezTo>
                    <a:pt x="1578" y="2393"/>
                    <a:pt x="1923" y="2310"/>
                    <a:pt x="2328" y="2227"/>
                  </a:cubicBezTo>
                  <a:cubicBezTo>
                    <a:pt x="2733" y="2155"/>
                    <a:pt x="3173" y="2084"/>
                    <a:pt x="3650" y="2000"/>
                  </a:cubicBezTo>
                  <a:cubicBezTo>
                    <a:pt x="3888" y="1953"/>
                    <a:pt x="4126" y="1917"/>
                    <a:pt x="4376" y="1870"/>
                  </a:cubicBezTo>
                  <a:cubicBezTo>
                    <a:pt x="4626" y="1834"/>
                    <a:pt x="4888" y="1798"/>
                    <a:pt x="5150" y="1762"/>
                  </a:cubicBezTo>
                  <a:cubicBezTo>
                    <a:pt x="5674" y="1691"/>
                    <a:pt x="6210" y="1619"/>
                    <a:pt x="6733" y="1548"/>
                  </a:cubicBezTo>
                  <a:cubicBezTo>
                    <a:pt x="7269" y="1489"/>
                    <a:pt x="7805" y="1429"/>
                    <a:pt x="8317" y="1381"/>
                  </a:cubicBezTo>
                  <a:cubicBezTo>
                    <a:pt x="8579" y="1346"/>
                    <a:pt x="8829" y="1322"/>
                    <a:pt x="9079" y="1298"/>
                  </a:cubicBezTo>
                  <a:cubicBezTo>
                    <a:pt x="9329" y="1274"/>
                    <a:pt x="9567" y="1250"/>
                    <a:pt x="9805" y="1239"/>
                  </a:cubicBezTo>
                  <a:cubicBezTo>
                    <a:pt x="10222" y="1191"/>
                    <a:pt x="10663" y="1155"/>
                    <a:pt x="11127" y="1108"/>
                  </a:cubicBezTo>
                  <a:cubicBezTo>
                    <a:pt x="11234" y="1096"/>
                    <a:pt x="11353" y="1084"/>
                    <a:pt x="11460" y="1072"/>
                  </a:cubicBezTo>
                  <a:cubicBezTo>
                    <a:pt x="11579" y="1072"/>
                    <a:pt x="11698" y="1060"/>
                    <a:pt x="11817" y="1060"/>
                  </a:cubicBezTo>
                  <a:cubicBezTo>
                    <a:pt x="12056" y="1036"/>
                    <a:pt x="12282" y="1024"/>
                    <a:pt x="12520" y="1012"/>
                  </a:cubicBezTo>
                  <a:cubicBezTo>
                    <a:pt x="12996" y="977"/>
                    <a:pt x="13460" y="941"/>
                    <a:pt x="13925" y="917"/>
                  </a:cubicBezTo>
                  <a:cubicBezTo>
                    <a:pt x="14389" y="893"/>
                    <a:pt x="14842" y="881"/>
                    <a:pt x="15258" y="869"/>
                  </a:cubicBezTo>
                  <a:cubicBezTo>
                    <a:pt x="15830" y="838"/>
                    <a:pt x="16354" y="838"/>
                    <a:pt x="16802" y="838"/>
                  </a:cubicBezTo>
                  <a:lnTo>
                    <a:pt x="16802" y="838"/>
                  </a:lnTo>
                  <a:cubicBezTo>
                    <a:pt x="17026" y="838"/>
                    <a:pt x="17231" y="838"/>
                    <a:pt x="17413" y="834"/>
                  </a:cubicBezTo>
                  <a:cubicBezTo>
                    <a:pt x="17866" y="834"/>
                    <a:pt x="18189" y="834"/>
                    <a:pt x="18314" y="827"/>
                  </a:cubicBezTo>
                  <a:lnTo>
                    <a:pt x="18314" y="827"/>
                  </a:lnTo>
                  <a:cubicBezTo>
                    <a:pt x="18323" y="833"/>
                    <a:pt x="18333" y="839"/>
                    <a:pt x="18342" y="846"/>
                  </a:cubicBezTo>
                  <a:cubicBezTo>
                    <a:pt x="18378" y="858"/>
                    <a:pt x="18413" y="869"/>
                    <a:pt x="18449" y="881"/>
                  </a:cubicBezTo>
                  <a:cubicBezTo>
                    <a:pt x="18509" y="905"/>
                    <a:pt x="18556" y="917"/>
                    <a:pt x="18616" y="929"/>
                  </a:cubicBezTo>
                  <a:cubicBezTo>
                    <a:pt x="18711" y="953"/>
                    <a:pt x="18794" y="977"/>
                    <a:pt x="18866" y="988"/>
                  </a:cubicBezTo>
                  <a:cubicBezTo>
                    <a:pt x="19009" y="1012"/>
                    <a:pt x="19104" y="1024"/>
                    <a:pt x="19175" y="1036"/>
                  </a:cubicBezTo>
                  <a:cubicBezTo>
                    <a:pt x="19318" y="1060"/>
                    <a:pt x="19330" y="1060"/>
                    <a:pt x="19330" y="1060"/>
                  </a:cubicBezTo>
                  <a:cubicBezTo>
                    <a:pt x="19533" y="1060"/>
                    <a:pt x="19604" y="607"/>
                    <a:pt x="19414" y="524"/>
                  </a:cubicBezTo>
                  <a:cubicBezTo>
                    <a:pt x="19414" y="524"/>
                    <a:pt x="19402" y="524"/>
                    <a:pt x="19271" y="500"/>
                  </a:cubicBezTo>
                  <a:cubicBezTo>
                    <a:pt x="19199" y="488"/>
                    <a:pt x="19104" y="465"/>
                    <a:pt x="18973" y="441"/>
                  </a:cubicBezTo>
                  <a:cubicBezTo>
                    <a:pt x="18914" y="429"/>
                    <a:pt x="18830" y="417"/>
                    <a:pt x="18759" y="393"/>
                  </a:cubicBezTo>
                  <a:cubicBezTo>
                    <a:pt x="18723" y="381"/>
                    <a:pt x="18675" y="369"/>
                    <a:pt x="18640" y="357"/>
                  </a:cubicBezTo>
                  <a:cubicBezTo>
                    <a:pt x="18616" y="346"/>
                    <a:pt x="18604" y="334"/>
                    <a:pt x="18580" y="334"/>
                  </a:cubicBezTo>
                  <a:cubicBezTo>
                    <a:pt x="18568" y="322"/>
                    <a:pt x="18556" y="322"/>
                    <a:pt x="18544" y="310"/>
                  </a:cubicBezTo>
                  <a:lnTo>
                    <a:pt x="18449" y="274"/>
                  </a:lnTo>
                  <a:lnTo>
                    <a:pt x="18402" y="262"/>
                  </a:lnTo>
                  <a:cubicBezTo>
                    <a:pt x="18354" y="250"/>
                    <a:pt x="18009" y="215"/>
                    <a:pt x="17449" y="167"/>
                  </a:cubicBezTo>
                  <a:cubicBezTo>
                    <a:pt x="16889" y="119"/>
                    <a:pt x="16127" y="36"/>
                    <a:pt x="15258" y="36"/>
                  </a:cubicBezTo>
                  <a:cubicBezTo>
                    <a:pt x="14830" y="24"/>
                    <a:pt x="14377" y="12"/>
                    <a:pt x="13901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0"/>
            <p:cNvSpPr/>
            <p:nvPr/>
          </p:nvSpPr>
          <p:spPr>
            <a:xfrm>
              <a:off x="4465836" y="7206782"/>
              <a:ext cx="184066" cy="404227"/>
            </a:xfrm>
            <a:custGeom>
              <a:avLst/>
              <a:gdLst/>
              <a:ahLst/>
              <a:cxnLst/>
              <a:rect l="l" t="t" r="r" b="b"/>
              <a:pathLst>
                <a:path w="7440" h="16339" extrusionOk="0">
                  <a:moveTo>
                    <a:pt x="7065" y="0"/>
                  </a:moveTo>
                  <a:cubicBezTo>
                    <a:pt x="6996" y="0"/>
                    <a:pt x="6934" y="18"/>
                    <a:pt x="6902" y="61"/>
                  </a:cubicBezTo>
                  <a:cubicBezTo>
                    <a:pt x="6902" y="61"/>
                    <a:pt x="6771" y="370"/>
                    <a:pt x="6569" y="870"/>
                  </a:cubicBezTo>
                  <a:cubicBezTo>
                    <a:pt x="6367" y="1406"/>
                    <a:pt x="6081" y="2097"/>
                    <a:pt x="5759" y="2930"/>
                  </a:cubicBezTo>
                  <a:cubicBezTo>
                    <a:pt x="5140" y="4573"/>
                    <a:pt x="4378" y="6609"/>
                    <a:pt x="3771" y="8205"/>
                  </a:cubicBezTo>
                  <a:cubicBezTo>
                    <a:pt x="3473" y="9002"/>
                    <a:pt x="3128" y="9895"/>
                    <a:pt x="2759" y="10788"/>
                  </a:cubicBezTo>
                  <a:cubicBezTo>
                    <a:pt x="2378" y="11681"/>
                    <a:pt x="1973" y="12562"/>
                    <a:pt x="1580" y="13336"/>
                  </a:cubicBezTo>
                  <a:cubicBezTo>
                    <a:pt x="1378" y="13717"/>
                    <a:pt x="1187" y="14086"/>
                    <a:pt x="1009" y="14408"/>
                  </a:cubicBezTo>
                  <a:cubicBezTo>
                    <a:pt x="830" y="14717"/>
                    <a:pt x="663" y="15003"/>
                    <a:pt x="533" y="15241"/>
                  </a:cubicBezTo>
                  <a:cubicBezTo>
                    <a:pt x="247" y="15706"/>
                    <a:pt x="68" y="15991"/>
                    <a:pt x="68" y="15991"/>
                  </a:cubicBezTo>
                  <a:cubicBezTo>
                    <a:pt x="0" y="16117"/>
                    <a:pt x="265" y="16339"/>
                    <a:pt x="429" y="16339"/>
                  </a:cubicBezTo>
                  <a:cubicBezTo>
                    <a:pt x="466" y="16339"/>
                    <a:pt x="499" y="16327"/>
                    <a:pt x="521" y="16301"/>
                  </a:cubicBezTo>
                  <a:cubicBezTo>
                    <a:pt x="521" y="16301"/>
                    <a:pt x="723" y="16027"/>
                    <a:pt x="1056" y="15587"/>
                  </a:cubicBezTo>
                  <a:cubicBezTo>
                    <a:pt x="1211" y="15360"/>
                    <a:pt x="1402" y="15086"/>
                    <a:pt x="1616" y="14765"/>
                  </a:cubicBezTo>
                  <a:cubicBezTo>
                    <a:pt x="1818" y="14455"/>
                    <a:pt x="2045" y="14098"/>
                    <a:pt x="2283" y="13729"/>
                  </a:cubicBezTo>
                  <a:cubicBezTo>
                    <a:pt x="2735" y="12955"/>
                    <a:pt x="3211" y="12086"/>
                    <a:pt x="3640" y="11193"/>
                  </a:cubicBezTo>
                  <a:cubicBezTo>
                    <a:pt x="4069" y="10288"/>
                    <a:pt x="4462" y="9383"/>
                    <a:pt x="4759" y="8574"/>
                  </a:cubicBezTo>
                  <a:cubicBezTo>
                    <a:pt x="5378" y="6966"/>
                    <a:pt x="6009" y="4871"/>
                    <a:pt x="6521" y="3192"/>
                  </a:cubicBezTo>
                  <a:cubicBezTo>
                    <a:pt x="7033" y="1501"/>
                    <a:pt x="7414" y="227"/>
                    <a:pt x="7414" y="227"/>
                  </a:cubicBezTo>
                  <a:cubicBezTo>
                    <a:pt x="7439" y="102"/>
                    <a:pt x="7229" y="0"/>
                    <a:pt x="7065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7" name="Google Shape;997;p50"/>
          <p:cNvGrpSpPr/>
          <p:nvPr/>
        </p:nvGrpSpPr>
        <p:grpSpPr>
          <a:xfrm rot="8905895">
            <a:off x="8402486" y="210113"/>
            <a:ext cx="491590" cy="778812"/>
            <a:chOff x="-1904298" y="1056455"/>
            <a:chExt cx="581725" cy="921611"/>
          </a:xfrm>
        </p:grpSpPr>
        <p:sp>
          <p:nvSpPr>
            <p:cNvPr id="998" name="Google Shape;998;p50"/>
            <p:cNvSpPr/>
            <p:nvPr/>
          </p:nvSpPr>
          <p:spPr>
            <a:xfrm>
              <a:off x="-1904298" y="1056455"/>
              <a:ext cx="581725" cy="887132"/>
            </a:xfrm>
            <a:custGeom>
              <a:avLst/>
              <a:gdLst/>
              <a:ahLst/>
              <a:cxnLst/>
              <a:rect l="l" t="t" r="r" b="b"/>
              <a:pathLst>
                <a:path w="38196" h="58249" extrusionOk="0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0"/>
            <p:cNvSpPr/>
            <p:nvPr/>
          </p:nvSpPr>
          <p:spPr>
            <a:xfrm>
              <a:off x="-1862965" y="1216748"/>
              <a:ext cx="442995" cy="761317"/>
            </a:xfrm>
            <a:custGeom>
              <a:avLst/>
              <a:gdLst/>
              <a:ahLst/>
              <a:cxnLst/>
              <a:rect l="l" t="t" r="r" b="b"/>
              <a:pathLst>
                <a:path w="29087" h="49988" extrusionOk="0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0" name="Google Shape;1000;p50"/>
          <p:cNvSpPr/>
          <p:nvPr/>
        </p:nvSpPr>
        <p:spPr>
          <a:xfrm rot="10800000" flipH="1">
            <a:off x="7676500" y="-6"/>
            <a:ext cx="1430684" cy="365231"/>
          </a:xfrm>
          <a:custGeom>
            <a:avLst/>
            <a:gdLst/>
            <a:ahLst/>
            <a:cxnLst/>
            <a:rect l="l" t="t" r="r" b="b"/>
            <a:pathLst>
              <a:path w="43054" h="10991" extrusionOk="0">
                <a:moveTo>
                  <a:pt x="21920" y="1"/>
                </a:moveTo>
                <a:cubicBezTo>
                  <a:pt x="19110" y="1"/>
                  <a:pt x="16717" y="2084"/>
                  <a:pt x="15753" y="5025"/>
                </a:cubicBezTo>
                <a:cubicBezTo>
                  <a:pt x="14574" y="3882"/>
                  <a:pt x="12967" y="3168"/>
                  <a:pt x="11181" y="3168"/>
                </a:cubicBezTo>
                <a:cubicBezTo>
                  <a:pt x="7954" y="3168"/>
                  <a:pt x="5275" y="5502"/>
                  <a:pt x="4739" y="8573"/>
                </a:cubicBezTo>
                <a:cubicBezTo>
                  <a:pt x="4299" y="8359"/>
                  <a:pt x="3811" y="8228"/>
                  <a:pt x="3287" y="8228"/>
                </a:cubicBezTo>
                <a:cubicBezTo>
                  <a:pt x="1644" y="8228"/>
                  <a:pt x="275" y="9419"/>
                  <a:pt x="1" y="10990"/>
                </a:cubicBezTo>
                <a:lnTo>
                  <a:pt x="43054" y="10990"/>
                </a:lnTo>
                <a:cubicBezTo>
                  <a:pt x="43054" y="10990"/>
                  <a:pt x="43054" y="10990"/>
                  <a:pt x="43054" y="10978"/>
                </a:cubicBezTo>
                <a:cubicBezTo>
                  <a:pt x="43054" y="8407"/>
                  <a:pt x="40970" y="6323"/>
                  <a:pt x="38398" y="6323"/>
                </a:cubicBezTo>
                <a:cubicBezTo>
                  <a:pt x="37744" y="6323"/>
                  <a:pt x="37124" y="6454"/>
                  <a:pt x="36565" y="6704"/>
                </a:cubicBezTo>
                <a:cubicBezTo>
                  <a:pt x="35815" y="4025"/>
                  <a:pt x="33374" y="2061"/>
                  <a:pt x="30469" y="2061"/>
                </a:cubicBezTo>
                <a:cubicBezTo>
                  <a:pt x="29231" y="2061"/>
                  <a:pt x="28088" y="2418"/>
                  <a:pt x="27123" y="3025"/>
                </a:cubicBezTo>
                <a:cubicBezTo>
                  <a:pt x="25909" y="1191"/>
                  <a:pt x="24028" y="1"/>
                  <a:pt x="21920" y="1"/>
                </a:cubicBezTo>
                <a:close/>
              </a:path>
            </a:pathLst>
          </a:custGeom>
          <a:solidFill>
            <a:srgbClr val="40B4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EAFF"/>
        </a:solidFill>
        <a:effectLst/>
      </p:bgPr>
    </p:bg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5"/>
          <p:cNvSpPr txBox="1">
            <a:spLocks noGrp="1"/>
          </p:cNvSpPr>
          <p:nvPr>
            <p:ph type="title"/>
          </p:nvPr>
        </p:nvSpPr>
        <p:spPr>
          <a:xfrm>
            <a:off x="717525" y="542750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Deployment Strategy &amp; Major Milestones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8" name="Google Shape;718;p45"/>
          <p:cNvSpPr txBox="1">
            <a:spLocks noGrp="1"/>
          </p:cNvSpPr>
          <p:nvPr>
            <p:ph type="title" idx="2"/>
          </p:nvPr>
        </p:nvSpPr>
        <p:spPr>
          <a:xfrm>
            <a:off x="593787" y="3649150"/>
            <a:ext cx="1517700" cy="29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Strong Lobbying at the City Council</a:t>
            </a:r>
            <a:endParaRPr dirty="0"/>
          </a:p>
        </p:txBody>
      </p:sp>
      <p:sp>
        <p:nvSpPr>
          <p:cNvPr id="720" name="Google Shape;720;p45"/>
          <p:cNvSpPr txBox="1">
            <a:spLocks noGrp="1"/>
          </p:cNvSpPr>
          <p:nvPr>
            <p:ph type="title" idx="3"/>
          </p:nvPr>
        </p:nvSpPr>
        <p:spPr>
          <a:xfrm>
            <a:off x="2524687" y="3407850"/>
            <a:ext cx="1517700" cy="29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Launch of the Factory</a:t>
            </a:r>
            <a:endParaRPr dirty="0"/>
          </a:p>
        </p:txBody>
      </p:sp>
      <p:sp>
        <p:nvSpPr>
          <p:cNvPr id="722" name="Google Shape;722;p45"/>
          <p:cNvSpPr txBox="1">
            <a:spLocks noGrp="1"/>
          </p:cNvSpPr>
          <p:nvPr>
            <p:ph type="title" idx="5"/>
          </p:nvPr>
        </p:nvSpPr>
        <p:spPr>
          <a:xfrm>
            <a:off x="4525437" y="3426900"/>
            <a:ext cx="1517700" cy="29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First Bike in the Str</a:t>
            </a:r>
            <a:r>
              <a:rPr lang="en-GB" dirty="0" err="1"/>
              <a:t>eet</a:t>
            </a:r>
            <a:endParaRPr dirty="0"/>
          </a:p>
        </p:txBody>
      </p:sp>
      <p:sp>
        <p:nvSpPr>
          <p:cNvPr id="724" name="Google Shape;724;p45"/>
          <p:cNvSpPr txBox="1">
            <a:spLocks noGrp="1"/>
          </p:cNvSpPr>
          <p:nvPr>
            <p:ph type="title" idx="7"/>
          </p:nvPr>
        </p:nvSpPr>
        <p:spPr>
          <a:xfrm>
            <a:off x="6570637" y="3687250"/>
            <a:ext cx="1517700" cy="29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Deployment in other French Cities</a:t>
            </a:r>
            <a:endParaRPr dirty="0"/>
          </a:p>
        </p:txBody>
      </p:sp>
      <p:grpSp>
        <p:nvGrpSpPr>
          <p:cNvPr id="728" name="Google Shape;728;p45"/>
          <p:cNvGrpSpPr/>
          <p:nvPr/>
        </p:nvGrpSpPr>
        <p:grpSpPr>
          <a:xfrm flipH="1">
            <a:off x="1220310" y="2752911"/>
            <a:ext cx="264654" cy="45951"/>
            <a:chOff x="6146875" y="1767300"/>
            <a:chExt cx="331025" cy="57475"/>
          </a:xfrm>
        </p:grpSpPr>
        <p:sp>
          <p:nvSpPr>
            <p:cNvPr id="729" name="Google Shape;729;p45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5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5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45"/>
          <p:cNvGrpSpPr/>
          <p:nvPr/>
        </p:nvGrpSpPr>
        <p:grpSpPr>
          <a:xfrm flipH="1">
            <a:off x="3151210" y="2752911"/>
            <a:ext cx="264654" cy="45951"/>
            <a:chOff x="6146875" y="1767300"/>
            <a:chExt cx="331025" cy="57475"/>
          </a:xfrm>
        </p:grpSpPr>
        <p:sp>
          <p:nvSpPr>
            <p:cNvPr id="733" name="Google Shape;733;p45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5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5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45"/>
          <p:cNvGrpSpPr/>
          <p:nvPr/>
        </p:nvGrpSpPr>
        <p:grpSpPr>
          <a:xfrm flipH="1">
            <a:off x="5151960" y="2752911"/>
            <a:ext cx="264654" cy="45951"/>
            <a:chOff x="6146875" y="1767300"/>
            <a:chExt cx="331025" cy="57475"/>
          </a:xfrm>
        </p:grpSpPr>
        <p:sp>
          <p:nvSpPr>
            <p:cNvPr id="737" name="Google Shape;737;p45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5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5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45"/>
          <p:cNvGrpSpPr/>
          <p:nvPr/>
        </p:nvGrpSpPr>
        <p:grpSpPr>
          <a:xfrm flipH="1">
            <a:off x="7222560" y="2752911"/>
            <a:ext cx="264654" cy="45951"/>
            <a:chOff x="6146875" y="1767300"/>
            <a:chExt cx="331025" cy="57475"/>
          </a:xfrm>
        </p:grpSpPr>
        <p:sp>
          <p:nvSpPr>
            <p:cNvPr id="741" name="Google Shape;741;p45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5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5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48" name="Google Shape;748;p45"/>
          <p:cNvCxnSpPr/>
          <p:nvPr/>
        </p:nvCxnSpPr>
        <p:spPr>
          <a:xfrm>
            <a:off x="1340513" y="2559350"/>
            <a:ext cx="64209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49" name="Google Shape;749;p45"/>
          <p:cNvGrpSpPr/>
          <p:nvPr/>
        </p:nvGrpSpPr>
        <p:grpSpPr>
          <a:xfrm>
            <a:off x="1065363" y="1687995"/>
            <a:ext cx="574550" cy="883745"/>
            <a:chOff x="3365973" y="803668"/>
            <a:chExt cx="1361492" cy="2094182"/>
          </a:xfrm>
        </p:grpSpPr>
        <p:sp>
          <p:nvSpPr>
            <p:cNvPr id="750" name="Google Shape;750;p45"/>
            <p:cNvSpPr/>
            <p:nvPr/>
          </p:nvSpPr>
          <p:spPr>
            <a:xfrm>
              <a:off x="3365973" y="803668"/>
              <a:ext cx="1361492" cy="1768081"/>
            </a:xfrm>
            <a:custGeom>
              <a:avLst/>
              <a:gdLst/>
              <a:ahLst/>
              <a:cxnLst/>
              <a:rect l="l" t="t" r="r" b="b"/>
              <a:pathLst>
                <a:path w="2847" h="3697" extrusionOk="0">
                  <a:moveTo>
                    <a:pt x="1402" y="290"/>
                  </a:moveTo>
                  <a:cubicBezTo>
                    <a:pt x="1667" y="290"/>
                    <a:pt x="1936" y="387"/>
                    <a:pt x="2157" y="604"/>
                  </a:cubicBezTo>
                  <a:cubicBezTo>
                    <a:pt x="2847" y="1294"/>
                    <a:pt x="2354" y="2465"/>
                    <a:pt x="1393" y="2465"/>
                  </a:cubicBezTo>
                  <a:cubicBezTo>
                    <a:pt x="789" y="2465"/>
                    <a:pt x="296" y="1984"/>
                    <a:pt x="296" y="1393"/>
                  </a:cubicBezTo>
                  <a:cubicBezTo>
                    <a:pt x="296" y="730"/>
                    <a:pt x="838" y="290"/>
                    <a:pt x="1402" y="290"/>
                  </a:cubicBezTo>
                  <a:close/>
                  <a:moveTo>
                    <a:pt x="1380" y="0"/>
                  </a:moveTo>
                  <a:cubicBezTo>
                    <a:pt x="617" y="0"/>
                    <a:pt x="1" y="641"/>
                    <a:pt x="25" y="1405"/>
                  </a:cubicBezTo>
                  <a:cubicBezTo>
                    <a:pt x="25" y="2452"/>
                    <a:pt x="1220" y="3561"/>
                    <a:pt x="1368" y="3697"/>
                  </a:cubicBezTo>
                  <a:lnTo>
                    <a:pt x="1405" y="3697"/>
                  </a:lnTo>
                  <a:cubicBezTo>
                    <a:pt x="1565" y="3549"/>
                    <a:pt x="2748" y="2502"/>
                    <a:pt x="2748" y="1405"/>
                  </a:cubicBezTo>
                  <a:cubicBezTo>
                    <a:pt x="2773" y="641"/>
                    <a:pt x="2157" y="0"/>
                    <a:pt x="1380" y="0"/>
                  </a:cubicBezTo>
                  <a:close/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5"/>
            <p:cNvSpPr/>
            <p:nvPr/>
          </p:nvSpPr>
          <p:spPr>
            <a:xfrm>
              <a:off x="3864295" y="2571750"/>
              <a:ext cx="326100" cy="326100"/>
            </a:xfrm>
            <a:prstGeom prst="donut">
              <a:avLst>
                <a:gd name="adj" fmla="val 25000"/>
              </a:avLst>
            </a:prstGeom>
            <a:solidFill>
              <a:srgbClr val="59D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752;p45"/>
          <p:cNvGrpSpPr/>
          <p:nvPr/>
        </p:nvGrpSpPr>
        <p:grpSpPr>
          <a:xfrm>
            <a:off x="4945752" y="1530303"/>
            <a:ext cx="677070" cy="1041437"/>
            <a:chOff x="3365973" y="803668"/>
            <a:chExt cx="1361492" cy="2094182"/>
          </a:xfrm>
        </p:grpSpPr>
        <p:sp>
          <p:nvSpPr>
            <p:cNvPr id="753" name="Google Shape;753;p45"/>
            <p:cNvSpPr/>
            <p:nvPr/>
          </p:nvSpPr>
          <p:spPr>
            <a:xfrm>
              <a:off x="3365973" y="803668"/>
              <a:ext cx="1361492" cy="1768081"/>
            </a:xfrm>
            <a:custGeom>
              <a:avLst/>
              <a:gdLst/>
              <a:ahLst/>
              <a:cxnLst/>
              <a:rect l="l" t="t" r="r" b="b"/>
              <a:pathLst>
                <a:path w="2847" h="3697" extrusionOk="0">
                  <a:moveTo>
                    <a:pt x="1402" y="290"/>
                  </a:moveTo>
                  <a:cubicBezTo>
                    <a:pt x="1667" y="290"/>
                    <a:pt x="1936" y="387"/>
                    <a:pt x="2157" y="604"/>
                  </a:cubicBezTo>
                  <a:cubicBezTo>
                    <a:pt x="2847" y="1294"/>
                    <a:pt x="2354" y="2465"/>
                    <a:pt x="1393" y="2465"/>
                  </a:cubicBezTo>
                  <a:cubicBezTo>
                    <a:pt x="789" y="2465"/>
                    <a:pt x="296" y="1984"/>
                    <a:pt x="296" y="1393"/>
                  </a:cubicBezTo>
                  <a:cubicBezTo>
                    <a:pt x="296" y="730"/>
                    <a:pt x="838" y="290"/>
                    <a:pt x="1402" y="290"/>
                  </a:cubicBezTo>
                  <a:close/>
                  <a:moveTo>
                    <a:pt x="1380" y="0"/>
                  </a:moveTo>
                  <a:cubicBezTo>
                    <a:pt x="617" y="0"/>
                    <a:pt x="1" y="641"/>
                    <a:pt x="25" y="1405"/>
                  </a:cubicBezTo>
                  <a:cubicBezTo>
                    <a:pt x="25" y="2452"/>
                    <a:pt x="1220" y="3561"/>
                    <a:pt x="1368" y="3697"/>
                  </a:cubicBezTo>
                  <a:lnTo>
                    <a:pt x="1405" y="3697"/>
                  </a:lnTo>
                  <a:cubicBezTo>
                    <a:pt x="1565" y="3549"/>
                    <a:pt x="2748" y="2502"/>
                    <a:pt x="2748" y="1405"/>
                  </a:cubicBezTo>
                  <a:cubicBezTo>
                    <a:pt x="2773" y="641"/>
                    <a:pt x="2157" y="0"/>
                    <a:pt x="1380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5"/>
            <p:cNvSpPr/>
            <p:nvPr/>
          </p:nvSpPr>
          <p:spPr>
            <a:xfrm>
              <a:off x="3864295" y="2571750"/>
              <a:ext cx="326100" cy="326100"/>
            </a:xfrm>
            <a:prstGeom prst="donut">
              <a:avLst>
                <a:gd name="adj" fmla="val 25000"/>
              </a:avLst>
            </a:pr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5" name="Google Shape;755;p45"/>
          <p:cNvGrpSpPr/>
          <p:nvPr/>
        </p:nvGrpSpPr>
        <p:grpSpPr>
          <a:xfrm>
            <a:off x="2996263" y="1687995"/>
            <a:ext cx="574550" cy="883745"/>
            <a:chOff x="3365973" y="803668"/>
            <a:chExt cx="1361492" cy="2094182"/>
          </a:xfrm>
        </p:grpSpPr>
        <p:sp>
          <p:nvSpPr>
            <p:cNvPr id="756" name="Google Shape;756;p45"/>
            <p:cNvSpPr/>
            <p:nvPr/>
          </p:nvSpPr>
          <p:spPr>
            <a:xfrm>
              <a:off x="3365973" y="803668"/>
              <a:ext cx="1361492" cy="1768081"/>
            </a:xfrm>
            <a:custGeom>
              <a:avLst/>
              <a:gdLst/>
              <a:ahLst/>
              <a:cxnLst/>
              <a:rect l="l" t="t" r="r" b="b"/>
              <a:pathLst>
                <a:path w="2847" h="3697" extrusionOk="0">
                  <a:moveTo>
                    <a:pt x="1402" y="290"/>
                  </a:moveTo>
                  <a:cubicBezTo>
                    <a:pt x="1667" y="290"/>
                    <a:pt x="1936" y="387"/>
                    <a:pt x="2157" y="604"/>
                  </a:cubicBezTo>
                  <a:cubicBezTo>
                    <a:pt x="2847" y="1294"/>
                    <a:pt x="2354" y="2465"/>
                    <a:pt x="1393" y="2465"/>
                  </a:cubicBezTo>
                  <a:cubicBezTo>
                    <a:pt x="789" y="2465"/>
                    <a:pt x="296" y="1984"/>
                    <a:pt x="296" y="1393"/>
                  </a:cubicBezTo>
                  <a:cubicBezTo>
                    <a:pt x="296" y="730"/>
                    <a:pt x="838" y="290"/>
                    <a:pt x="1402" y="290"/>
                  </a:cubicBezTo>
                  <a:close/>
                  <a:moveTo>
                    <a:pt x="1380" y="0"/>
                  </a:moveTo>
                  <a:cubicBezTo>
                    <a:pt x="617" y="0"/>
                    <a:pt x="1" y="641"/>
                    <a:pt x="25" y="1405"/>
                  </a:cubicBezTo>
                  <a:cubicBezTo>
                    <a:pt x="25" y="2452"/>
                    <a:pt x="1220" y="3561"/>
                    <a:pt x="1368" y="3697"/>
                  </a:cubicBezTo>
                  <a:lnTo>
                    <a:pt x="1405" y="3697"/>
                  </a:lnTo>
                  <a:cubicBezTo>
                    <a:pt x="1565" y="3549"/>
                    <a:pt x="2748" y="2502"/>
                    <a:pt x="2748" y="1405"/>
                  </a:cubicBezTo>
                  <a:cubicBezTo>
                    <a:pt x="2773" y="641"/>
                    <a:pt x="2157" y="0"/>
                    <a:pt x="1380" y="0"/>
                  </a:cubicBezTo>
                  <a:close/>
                </a:path>
              </a:pathLst>
            </a:custGeom>
            <a:solidFill>
              <a:srgbClr val="3FB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5"/>
            <p:cNvSpPr/>
            <p:nvPr/>
          </p:nvSpPr>
          <p:spPr>
            <a:xfrm>
              <a:off x="3864295" y="2571750"/>
              <a:ext cx="326100" cy="326100"/>
            </a:xfrm>
            <a:prstGeom prst="donut">
              <a:avLst>
                <a:gd name="adj" fmla="val 25000"/>
              </a:avLst>
            </a:prstGeom>
            <a:solidFill>
              <a:srgbClr val="3FB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8" name="Google Shape;758;p45"/>
          <p:cNvGrpSpPr/>
          <p:nvPr/>
        </p:nvGrpSpPr>
        <p:grpSpPr>
          <a:xfrm>
            <a:off x="7061263" y="1687995"/>
            <a:ext cx="574550" cy="883745"/>
            <a:chOff x="3365973" y="803668"/>
            <a:chExt cx="1361492" cy="2094182"/>
          </a:xfrm>
        </p:grpSpPr>
        <p:sp>
          <p:nvSpPr>
            <p:cNvPr id="759" name="Google Shape;759;p45"/>
            <p:cNvSpPr/>
            <p:nvPr/>
          </p:nvSpPr>
          <p:spPr>
            <a:xfrm>
              <a:off x="3365973" y="803668"/>
              <a:ext cx="1361492" cy="1768081"/>
            </a:xfrm>
            <a:custGeom>
              <a:avLst/>
              <a:gdLst/>
              <a:ahLst/>
              <a:cxnLst/>
              <a:rect l="l" t="t" r="r" b="b"/>
              <a:pathLst>
                <a:path w="2847" h="3697" extrusionOk="0">
                  <a:moveTo>
                    <a:pt x="1402" y="290"/>
                  </a:moveTo>
                  <a:cubicBezTo>
                    <a:pt x="1667" y="290"/>
                    <a:pt x="1936" y="387"/>
                    <a:pt x="2157" y="604"/>
                  </a:cubicBezTo>
                  <a:cubicBezTo>
                    <a:pt x="2847" y="1294"/>
                    <a:pt x="2354" y="2465"/>
                    <a:pt x="1393" y="2465"/>
                  </a:cubicBezTo>
                  <a:cubicBezTo>
                    <a:pt x="789" y="2465"/>
                    <a:pt x="296" y="1984"/>
                    <a:pt x="296" y="1393"/>
                  </a:cubicBezTo>
                  <a:cubicBezTo>
                    <a:pt x="296" y="730"/>
                    <a:pt x="838" y="290"/>
                    <a:pt x="1402" y="290"/>
                  </a:cubicBezTo>
                  <a:close/>
                  <a:moveTo>
                    <a:pt x="1380" y="0"/>
                  </a:moveTo>
                  <a:cubicBezTo>
                    <a:pt x="617" y="0"/>
                    <a:pt x="1" y="641"/>
                    <a:pt x="25" y="1405"/>
                  </a:cubicBezTo>
                  <a:cubicBezTo>
                    <a:pt x="25" y="2452"/>
                    <a:pt x="1220" y="3561"/>
                    <a:pt x="1368" y="3697"/>
                  </a:cubicBezTo>
                  <a:lnTo>
                    <a:pt x="1405" y="3697"/>
                  </a:lnTo>
                  <a:cubicBezTo>
                    <a:pt x="1565" y="3549"/>
                    <a:pt x="2748" y="2502"/>
                    <a:pt x="2748" y="1405"/>
                  </a:cubicBezTo>
                  <a:cubicBezTo>
                    <a:pt x="2773" y="641"/>
                    <a:pt x="2157" y="0"/>
                    <a:pt x="1380" y="0"/>
                  </a:cubicBezTo>
                  <a:close/>
                </a:path>
              </a:pathLst>
            </a:custGeom>
            <a:solidFill>
              <a:srgbClr val="3FB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5"/>
            <p:cNvSpPr/>
            <p:nvPr/>
          </p:nvSpPr>
          <p:spPr>
            <a:xfrm>
              <a:off x="3864295" y="2571750"/>
              <a:ext cx="326100" cy="326100"/>
            </a:xfrm>
            <a:prstGeom prst="donut">
              <a:avLst>
                <a:gd name="adj" fmla="val 25000"/>
              </a:avLst>
            </a:prstGeom>
            <a:solidFill>
              <a:srgbClr val="3FB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4" name="Google Shape;764;p45"/>
          <p:cNvGrpSpPr/>
          <p:nvPr/>
        </p:nvGrpSpPr>
        <p:grpSpPr>
          <a:xfrm>
            <a:off x="5116745" y="1688010"/>
            <a:ext cx="335085" cy="323404"/>
            <a:chOff x="3857225" y="238125"/>
            <a:chExt cx="500575" cy="483125"/>
          </a:xfrm>
        </p:grpSpPr>
        <p:sp>
          <p:nvSpPr>
            <p:cNvPr id="765" name="Google Shape;765;p45"/>
            <p:cNvSpPr/>
            <p:nvPr/>
          </p:nvSpPr>
          <p:spPr>
            <a:xfrm>
              <a:off x="3857225" y="238125"/>
              <a:ext cx="500575" cy="483125"/>
            </a:xfrm>
            <a:custGeom>
              <a:avLst/>
              <a:gdLst/>
              <a:ahLst/>
              <a:cxnLst/>
              <a:rect l="l" t="t" r="r" b="b"/>
              <a:pathLst>
                <a:path w="20023" h="19325" extrusionOk="0">
                  <a:moveTo>
                    <a:pt x="15671" y="3398"/>
                  </a:moveTo>
                  <a:cubicBezTo>
                    <a:pt x="15707" y="3398"/>
                    <a:pt x="15744" y="3402"/>
                    <a:pt x="15780" y="3409"/>
                  </a:cubicBezTo>
                  <a:lnTo>
                    <a:pt x="15801" y="3415"/>
                  </a:lnTo>
                  <a:cubicBezTo>
                    <a:pt x="15814" y="3415"/>
                    <a:pt x="15823" y="3418"/>
                    <a:pt x="15835" y="3421"/>
                  </a:cubicBezTo>
                  <a:cubicBezTo>
                    <a:pt x="15844" y="3424"/>
                    <a:pt x="15856" y="3430"/>
                    <a:pt x="15868" y="3433"/>
                  </a:cubicBezTo>
                  <a:lnTo>
                    <a:pt x="15886" y="3439"/>
                  </a:lnTo>
                  <a:cubicBezTo>
                    <a:pt x="15892" y="3442"/>
                    <a:pt x="15898" y="3445"/>
                    <a:pt x="15904" y="3448"/>
                  </a:cubicBezTo>
                  <a:cubicBezTo>
                    <a:pt x="15922" y="3457"/>
                    <a:pt x="15943" y="3466"/>
                    <a:pt x="15964" y="3478"/>
                  </a:cubicBezTo>
                  <a:cubicBezTo>
                    <a:pt x="15986" y="3494"/>
                    <a:pt x="16010" y="3509"/>
                    <a:pt x="16031" y="3524"/>
                  </a:cubicBezTo>
                  <a:cubicBezTo>
                    <a:pt x="16046" y="3536"/>
                    <a:pt x="16058" y="3551"/>
                    <a:pt x="16073" y="3563"/>
                  </a:cubicBezTo>
                  <a:cubicBezTo>
                    <a:pt x="16085" y="3575"/>
                    <a:pt x="16100" y="3590"/>
                    <a:pt x="16112" y="3605"/>
                  </a:cubicBezTo>
                  <a:cubicBezTo>
                    <a:pt x="16294" y="3829"/>
                    <a:pt x="16279" y="4158"/>
                    <a:pt x="16073" y="4363"/>
                  </a:cubicBezTo>
                  <a:lnTo>
                    <a:pt x="13054" y="7383"/>
                  </a:lnTo>
                  <a:cubicBezTo>
                    <a:pt x="12939" y="7232"/>
                    <a:pt x="12815" y="7090"/>
                    <a:pt x="12682" y="6954"/>
                  </a:cubicBezTo>
                  <a:cubicBezTo>
                    <a:pt x="12546" y="6821"/>
                    <a:pt x="12405" y="6697"/>
                    <a:pt x="12254" y="6582"/>
                  </a:cubicBezTo>
                  <a:lnTo>
                    <a:pt x="15273" y="3563"/>
                  </a:lnTo>
                  <a:cubicBezTo>
                    <a:pt x="15380" y="3456"/>
                    <a:pt x="15523" y="3398"/>
                    <a:pt x="15671" y="3398"/>
                  </a:cubicBezTo>
                  <a:close/>
                  <a:moveTo>
                    <a:pt x="9887" y="9183"/>
                  </a:moveTo>
                  <a:cubicBezTo>
                    <a:pt x="10031" y="9183"/>
                    <a:pt x="10176" y="9238"/>
                    <a:pt x="10288" y="9348"/>
                  </a:cubicBezTo>
                  <a:cubicBezTo>
                    <a:pt x="10511" y="9575"/>
                    <a:pt x="10508" y="9937"/>
                    <a:pt x="10279" y="10157"/>
                  </a:cubicBezTo>
                  <a:cubicBezTo>
                    <a:pt x="10169" y="10268"/>
                    <a:pt x="10024" y="10323"/>
                    <a:pt x="9879" y="10323"/>
                  </a:cubicBezTo>
                  <a:cubicBezTo>
                    <a:pt x="9734" y="10323"/>
                    <a:pt x="9589" y="10268"/>
                    <a:pt x="9479" y="10157"/>
                  </a:cubicBezTo>
                  <a:cubicBezTo>
                    <a:pt x="9258" y="9937"/>
                    <a:pt x="9258" y="9578"/>
                    <a:pt x="9479" y="9357"/>
                  </a:cubicBezTo>
                  <a:cubicBezTo>
                    <a:pt x="9590" y="9241"/>
                    <a:pt x="9739" y="9183"/>
                    <a:pt x="9887" y="9183"/>
                  </a:cubicBezTo>
                  <a:close/>
                  <a:moveTo>
                    <a:pt x="15746" y="1062"/>
                  </a:moveTo>
                  <a:cubicBezTo>
                    <a:pt x="16469" y="1062"/>
                    <a:pt x="17193" y="1337"/>
                    <a:pt x="17746" y="1890"/>
                  </a:cubicBezTo>
                  <a:cubicBezTo>
                    <a:pt x="18878" y="3022"/>
                    <a:pt x="18845" y="4870"/>
                    <a:pt x="17673" y="5963"/>
                  </a:cubicBezTo>
                  <a:lnTo>
                    <a:pt x="11879" y="11758"/>
                  </a:lnTo>
                  <a:cubicBezTo>
                    <a:pt x="11337" y="12300"/>
                    <a:pt x="10612" y="12586"/>
                    <a:pt x="9878" y="12586"/>
                  </a:cubicBezTo>
                  <a:cubicBezTo>
                    <a:pt x="9472" y="12586"/>
                    <a:pt x="9062" y="12499"/>
                    <a:pt x="8679" y="12319"/>
                  </a:cubicBezTo>
                  <a:lnTo>
                    <a:pt x="8663" y="12313"/>
                  </a:lnTo>
                  <a:cubicBezTo>
                    <a:pt x="8198" y="12093"/>
                    <a:pt x="7803" y="11746"/>
                    <a:pt x="7516" y="11317"/>
                  </a:cubicBezTo>
                  <a:lnTo>
                    <a:pt x="8346" y="10487"/>
                  </a:lnTo>
                  <a:cubicBezTo>
                    <a:pt x="8645" y="11113"/>
                    <a:pt x="9259" y="11453"/>
                    <a:pt x="9883" y="11453"/>
                  </a:cubicBezTo>
                  <a:cubicBezTo>
                    <a:pt x="10311" y="11453"/>
                    <a:pt x="10744" y="11293"/>
                    <a:pt x="11082" y="10955"/>
                  </a:cubicBezTo>
                  <a:lnTo>
                    <a:pt x="16873" y="5160"/>
                  </a:lnTo>
                  <a:cubicBezTo>
                    <a:pt x="17541" y="4514"/>
                    <a:pt x="17562" y="3448"/>
                    <a:pt x="16922" y="2775"/>
                  </a:cubicBezTo>
                  <a:cubicBezTo>
                    <a:pt x="16588" y="2423"/>
                    <a:pt x="16140" y="2245"/>
                    <a:pt x="15690" y="2245"/>
                  </a:cubicBezTo>
                  <a:cubicBezTo>
                    <a:pt x="15275" y="2245"/>
                    <a:pt x="14860" y="2395"/>
                    <a:pt x="14533" y="2699"/>
                  </a:cubicBezTo>
                  <a:cubicBezTo>
                    <a:pt x="14512" y="2718"/>
                    <a:pt x="14491" y="2739"/>
                    <a:pt x="14470" y="2760"/>
                  </a:cubicBezTo>
                  <a:lnTo>
                    <a:pt x="11212" y="6021"/>
                  </a:lnTo>
                  <a:cubicBezTo>
                    <a:pt x="10783" y="5867"/>
                    <a:pt x="10333" y="5791"/>
                    <a:pt x="9877" y="5791"/>
                  </a:cubicBezTo>
                  <a:lnTo>
                    <a:pt x="9838" y="5791"/>
                  </a:lnTo>
                  <a:lnTo>
                    <a:pt x="13673" y="1963"/>
                  </a:lnTo>
                  <a:cubicBezTo>
                    <a:pt x="14232" y="1363"/>
                    <a:pt x="14988" y="1062"/>
                    <a:pt x="15746" y="1062"/>
                  </a:cubicBezTo>
                  <a:close/>
                  <a:moveTo>
                    <a:pt x="6707" y="12129"/>
                  </a:moveTo>
                  <a:cubicBezTo>
                    <a:pt x="6819" y="12283"/>
                    <a:pt x="6942" y="12425"/>
                    <a:pt x="7078" y="12558"/>
                  </a:cubicBezTo>
                  <a:cubicBezTo>
                    <a:pt x="7211" y="12694"/>
                    <a:pt x="7353" y="12818"/>
                    <a:pt x="7507" y="12932"/>
                  </a:cubicBezTo>
                  <a:lnTo>
                    <a:pt x="4675" y="15762"/>
                  </a:lnTo>
                  <a:cubicBezTo>
                    <a:pt x="4565" y="15872"/>
                    <a:pt x="4420" y="15927"/>
                    <a:pt x="4275" y="15927"/>
                  </a:cubicBezTo>
                  <a:cubicBezTo>
                    <a:pt x="4130" y="15927"/>
                    <a:pt x="3985" y="15872"/>
                    <a:pt x="3875" y="15762"/>
                  </a:cubicBezTo>
                  <a:cubicBezTo>
                    <a:pt x="3654" y="15541"/>
                    <a:pt x="3654" y="15182"/>
                    <a:pt x="3875" y="14961"/>
                  </a:cubicBezTo>
                  <a:lnTo>
                    <a:pt x="6707" y="12129"/>
                  </a:lnTo>
                  <a:close/>
                  <a:moveTo>
                    <a:pt x="9884" y="6926"/>
                  </a:moveTo>
                  <a:cubicBezTo>
                    <a:pt x="10290" y="6926"/>
                    <a:pt x="10698" y="7013"/>
                    <a:pt x="11082" y="7192"/>
                  </a:cubicBezTo>
                  <a:lnTo>
                    <a:pt x="11094" y="7198"/>
                  </a:lnTo>
                  <a:cubicBezTo>
                    <a:pt x="11562" y="7422"/>
                    <a:pt x="11958" y="7766"/>
                    <a:pt x="12242" y="8198"/>
                  </a:cubicBezTo>
                  <a:lnTo>
                    <a:pt x="11411" y="9028"/>
                  </a:lnTo>
                  <a:cubicBezTo>
                    <a:pt x="11112" y="8400"/>
                    <a:pt x="10499" y="8061"/>
                    <a:pt x="9877" y="8061"/>
                  </a:cubicBezTo>
                  <a:cubicBezTo>
                    <a:pt x="9448" y="8061"/>
                    <a:pt x="9016" y="8222"/>
                    <a:pt x="8679" y="8560"/>
                  </a:cubicBezTo>
                  <a:lnTo>
                    <a:pt x="3074" y="14161"/>
                  </a:lnTo>
                  <a:cubicBezTo>
                    <a:pt x="2410" y="14822"/>
                    <a:pt x="2410" y="15900"/>
                    <a:pt x="3074" y="16562"/>
                  </a:cubicBezTo>
                  <a:cubicBezTo>
                    <a:pt x="3405" y="16894"/>
                    <a:pt x="3840" y="17060"/>
                    <a:pt x="4275" y="17060"/>
                  </a:cubicBezTo>
                  <a:cubicBezTo>
                    <a:pt x="4710" y="17060"/>
                    <a:pt x="5144" y="16894"/>
                    <a:pt x="5475" y="16562"/>
                  </a:cubicBezTo>
                  <a:lnTo>
                    <a:pt x="8546" y="13491"/>
                  </a:lnTo>
                  <a:cubicBezTo>
                    <a:pt x="8974" y="13642"/>
                    <a:pt x="9424" y="13720"/>
                    <a:pt x="9880" y="13720"/>
                  </a:cubicBezTo>
                  <a:lnTo>
                    <a:pt x="9920" y="13720"/>
                  </a:lnTo>
                  <a:lnTo>
                    <a:pt x="6275" y="17362"/>
                  </a:lnTo>
                  <a:cubicBezTo>
                    <a:pt x="5716" y="17961"/>
                    <a:pt x="4960" y="18262"/>
                    <a:pt x="4202" y="18262"/>
                  </a:cubicBezTo>
                  <a:cubicBezTo>
                    <a:pt x="3479" y="18262"/>
                    <a:pt x="2755" y="17987"/>
                    <a:pt x="2202" y="17434"/>
                  </a:cubicBezTo>
                  <a:cubicBezTo>
                    <a:pt x="1070" y="16302"/>
                    <a:pt x="1103" y="14454"/>
                    <a:pt x="2274" y="13361"/>
                  </a:cubicBezTo>
                  <a:lnTo>
                    <a:pt x="7878" y="7757"/>
                  </a:lnTo>
                  <a:cubicBezTo>
                    <a:pt x="8422" y="7214"/>
                    <a:pt x="9147" y="6926"/>
                    <a:pt x="9884" y="6926"/>
                  </a:cubicBezTo>
                  <a:close/>
                  <a:moveTo>
                    <a:pt x="15673" y="1"/>
                  </a:moveTo>
                  <a:cubicBezTo>
                    <a:pt x="14659" y="1"/>
                    <a:pt x="13644" y="388"/>
                    <a:pt x="12870" y="1162"/>
                  </a:cubicBezTo>
                  <a:lnTo>
                    <a:pt x="7078" y="6957"/>
                  </a:lnTo>
                  <a:lnTo>
                    <a:pt x="1471" y="12561"/>
                  </a:lnTo>
                  <a:cubicBezTo>
                    <a:pt x="339" y="13693"/>
                    <a:pt x="1" y="15399"/>
                    <a:pt x="614" y="16879"/>
                  </a:cubicBezTo>
                  <a:cubicBezTo>
                    <a:pt x="1230" y="18358"/>
                    <a:pt x="2673" y="19324"/>
                    <a:pt x="4276" y="19324"/>
                  </a:cubicBezTo>
                  <a:cubicBezTo>
                    <a:pt x="4280" y="19325"/>
                    <a:pt x="4284" y="19325"/>
                    <a:pt x="4288" y="19325"/>
                  </a:cubicBezTo>
                  <a:cubicBezTo>
                    <a:pt x="5334" y="19325"/>
                    <a:pt x="6338" y="18908"/>
                    <a:pt x="7078" y="18165"/>
                  </a:cubicBezTo>
                  <a:lnTo>
                    <a:pt x="12682" y="12561"/>
                  </a:lnTo>
                  <a:lnTo>
                    <a:pt x="18477" y="6767"/>
                  </a:lnTo>
                  <a:cubicBezTo>
                    <a:pt x="20023" y="5221"/>
                    <a:pt x="20023" y="2711"/>
                    <a:pt x="18477" y="1162"/>
                  </a:cubicBezTo>
                  <a:cubicBezTo>
                    <a:pt x="17702" y="388"/>
                    <a:pt x="16688" y="1"/>
                    <a:pt x="156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766" name="Google Shape;766;p45"/>
            <p:cNvSpPr/>
            <p:nvPr/>
          </p:nvSpPr>
          <p:spPr>
            <a:xfrm>
              <a:off x="4208775" y="588000"/>
              <a:ext cx="71125" cy="68350"/>
            </a:xfrm>
            <a:custGeom>
              <a:avLst/>
              <a:gdLst/>
              <a:ahLst/>
              <a:cxnLst/>
              <a:rect l="l" t="t" r="r" b="b"/>
              <a:pathLst>
                <a:path w="2845" h="2734" extrusionOk="0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0" y="387"/>
                    <a:pt x="0" y="746"/>
                    <a:pt x="221" y="966"/>
                  </a:cubicBezTo>
                  <a:lnTo>
                    <a:pt x="1821" y="2567"/>
                  </a:lnTo>
                  <a:cubicBezTo>
                    <a:pt x="1933" y="2677"/>
                    <a:pt x="2079" y="2733"/>
                    <a:pt x="2224" y="2733"/>
                  </a:cubicBezTo>
                  <a:cubicBezTo>
                    <a:pt x="2368" y="2733"/>
                    <a:pt x="2513" y="2678"/>
                    <a:pt x="2624" y="2567"/>
                  </a:cubicBezTo>
                  <a:cubicBezTo>
                    <a:pt x="2845" y="2346"/>
                    <a:pt x="2845" y="1987"/>
                    <a:pt x="2624" y="1767"/>
                  </a:cubicBezTo>
                  <a:lnTo>
                    <a:pt x="1021" y="166"/>
                  </a:ln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767" name="Google Shape;767;p45"/>
            <p:cNvSpPr/>
            <p:nvPr/>
          </p:nvSpPr>
          <p:spPr>
            <a:xfrm>
              <a:off x="4228400" y="527925"/>
              <a:ext cx="91050" cy="48400"/>
            </a:xfrm>
            <a:custGeom>
              <a:avLst/>
              <a:gdLst/>
              <a:ahLst/>
              <a:cxnLst/>
              <a:rect l="l" t="t" r="r" b="b"/>
              <a:pathLst>
                <a:path w="3642" h="1936" extrusionOk="0">
                  <a:moveTo>
                    <a:pt x="636" y="0"/>
                  </a:moveTo>
                  <a:cubicBezTo>
                    <a:pt x="400" y="0"/>
                    <a:pt x="180" y="150"/>
                    <a:pt x="100" y="389"/>
                  </a:cubicBezTo>
                  <a:cubicBezTo>
                    <a:pt x="0" y="685"/>
                    <a:pt x="160" y="1005"/>
                    <a:pt x="459" y="1105"/>
                  </a:cubicBezTo>
                  <a:lnTo>
                    <a:pt x="2860" y="1905"/>
                  </a:lnTo>
                  <a:cubicBezTo>
                    <a:pt x="2917" y="1923"/>
                    <a:pt x="2977" y="1935"/>
                    <a:pt x="3038" y="1935"/>
                  </a:cubicBezTo>
                  <a:cubicBezTo>
                    <a:pt x="3316" y="1932"/>
                    <a:pt x="3554" y="1733"/>
                    <a:pt x="3596" y="1458"/>
                  </a:cubicBezTo>
                  <a:cubicBezTo>
                    <a:pt x="3642" y="1183"/>
                    <a:pt x="3482" y="918"/>
                    <a:pt x="3219" y="830"/>
                  </a:cubicBezTo>
                  <a:lnTo>
                    <a:pt x="816" y="30"/>
                  </a:lnTo>
                  <a:cubicBezTo>
                    <a:pt x="756" y="10"/>
                    <a:pt x="695" y="0"/>
                    <a:pt x="6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768" name="Google Shape;768;p45"/>
            <p:cNvSpPr/>
            <p:nvPr/>
          </p:nvSpPr>
          <p:spPr>
            <a:xfrm>
              <a:off x="4148300" y="608000"/>
              <a:ext cx="52050" cy="88600"/>
            </a:xfrm>
            <a:custGeom>
              <a:avLst/>
              <a:gdLst/>
              <a:ahLst/>
              <a:cxnLst/>
              <a:rect l="l" t="t" r="r" b="b"/>
              <a:pathLst>
                <a:path w="2082" h="3544" extrusionOk="0">
                  <a:moveTo>
                    <a:pt x="639" y="1"/>
                  </a:moveTo>
                  <a:cubicBezTo>
                    <a:pt x="580" y="1"/>
                    <a:pt x="519" y="10"/>
                    <a:pt x="460" y="31"/>
                  </a:cubicBezTo>
                  <a:cubicBezTo>
                    <a:pt x="161" y="127"/>
                    <a:pt x="1" y="450"/>
                    <a:pt x="100" y="746"/>
                  </a:cubicBezTo>
                  <a:lnTo>
                    <a:pt x="903" y="3150"/>
                  </a:lnTo>
                  <a:cubicBezTo>
                    <a:pt x="979" y="3390"/>
                    <a:pt x="1202" y="3544"/>
                    <a:pt x="1441" y="3544"/>
                  </a:cubicBezTo>
                  <a:cubicBezTo>
                    <a:pt x="1500" y="3544"/>
                    <a:pt x="1560" y="3535"/>
                    <a:pt x="1619" y="3515"/>
                  </a:cubicBezTo>
                  <a:cubicBezTo>
                    <a:pt x="1921" y="3415"/>
                    <a:pt x="2081" y="3089"/>
                    <a:pt x="1975" y="2790"/>
                  </a:cubicBezTo>
                  <a:lnTo>
                    <a:pt x="1175" y="390"/>
                  </a:lnTo>
                  <a:cubicBezTo>
                    <a:pt x="1096" y="151"/>
                    <a:pt x="875" y="1"/>
                    <a:pt x="6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769" name="Google Shape;769;p45"/>
            <p:cNvSpPr/>
            <p:nvPr/>
          </p:nvSpPr>
          <p:spPr>
            <a:xfrm>
              <a:off x="3928725" y="307900"/>
              <a:ext cx="71200" cy="68375"/>
            </a:xfrm>
            <a:custGeom>
              <a:avLst/>
              <a:gdLst/>
              <a:ahLst/>
              <a:cxnLst/>
              <a:rect l="l" t="t" r="r" b="b"/>
              <a:pathLst>
                <a:path w="2848" h="2735" extrusionOk="0">
                  <a:moveTo>
                    <a:pt x="620" y="1"/>
                  </a:moveTo>
                  <a:cubicBezTo>
                    <a:pt x="475" y="1"/>
                    <a:pt x="330" y="57"/>
                    <a:pt x="221" y="168"/>
                  </a:cubicBezTo>
                  <a:cubicBezTo>
                    <a:pt x="3" y="385"/>
                    <a:pt x="0" y="739"/>
                    <a:pt x="214" y="962"/>
                  </a:cubicBezTo>
                  <a:lnTo>
                    <a:pt x="1815" y="2562"/>
                  </a:lnTo>
                  <a:cubicBezTo>
                    <a:pt x="1926" y="2677"/>
                    <a:pt x="2074" y="2734"/>
                    <a:pt x="2222" y="2734"/>
                  </a:cubicBezTo>
                  <a:cubicBezTo>
                    <a:pt x="2367" y="2734"/>
                    <a:pt x="2512" y="2679"/>
                    <a:pt x="2624" y="2569"/>
                  </a:cubicBezTo>
                  <a:cubicBezTo>
                    <a:pt x="2847" y="2345"/>
                    <a:pt x="2844" y="1983"/>
                    <a:pt x="2615" y="1762"/>
                  </a:cubicBezTo>
                  <a:lnTo>
                    <a:pt x="1015" y="162"/>
                  </a:lnTo>
                  <a:cubicBezTo>
                    <a:pt x="904" y="54"/>
                    <a:pt x="762" y="1"/>
                    <a:pt x="6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770" name="Google Shape;770;p45"/>
            <p:cNvSpPr/>
            <p:nvPr/>
          </p:nvSpPr>
          <p:spPr>
            <a:xfrm>
              <a:off x="4008200" y="267675"/>
              <a:ext cx="51875" cy="88450"/>
            </a:xfrm>
            <a:custGeom>
              <a:avLst/>
              <a:gdLst/>
              <a:ahLst/>
              <a:cxnLst/>
              <a:rect l="l" t="t" r="r" b="b"/>
              <a:pathLst>
                <a:path w="2075" h="3538" extrusionOk="0">
                  <a:moveTo>
                    <a:pt x="636" y="1"/>
                  </a:moveTo>
                  <a:cubicBezTo>
                    <a:pt x="577" y="1"/>
                    <a:pt x="518" y="10"/>
                    <a:pt x="460" y="29"/>
                  </a:cubicBezTo>
                  <a:cubicBezTo>
                    <a:pt x="161" y="128"/>
                    <a:pt x="1" y="449"/>
                    <a:pt x="100" y="747"/>
                  </a:cubicBezTo>
                  <a:lnTo>
                    <a:pt x="900" y="3151"/>
                  </a:lnTo>
                  <a:cubicBezTo>
                    <a:pt x="979" y="3380"/>
                    <a:pt x="1193" y="3537"/>
                    <a:pt x="1438" y="3537"/>
                  </a:cubicBezTo>
                  <a:cubicBezTo>
                    <a:pt x="1498" y="3534"/>
                    <a:pt x="1559" y="3525"/>
                    <a:pt x="1619" y="3507"/>
                  </a:cubicBezTo>
                  <a:cubicBezTo>
                    <a:pt x="1915" y="3408"/>
                    <a:pt x="2075" y="3088"/>
                    <a:pt x="1975" y="2789"/>
                  </a:cubicBezTo>
                  <a:lnTo>
                    <a:pt x="1175" y="388"/>
                  </a:lnTo>
                  <a:cubicBezTo>
                    <a:pt x="1095" y="151"/>
                    <a:pt x="873" y="1"/>
                    <a:pt x="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771" name="Google Shape;771;p45"/>
            <p:cNvSpPr/>
            <p:nvPr/>
          </p:nvSpPr>
          <p:spPr>
            <a:xfrm>
              <a:off x="3888100" y="387825"/>
              <a:ext cx="91675" cy="48300"/>
            </a:xfrm>
            <a:custGeom>
              <a:avLst/>
              <a:gdLst/>
              <a:ahLst/>
              <a:cxnLst/>
              <a:rect l="l" t="t" r="r" b="b"/>
              <a:pathLst>
                <a:path w="3667" h="1932" extrusionOk="0">
                  <a:moveTo>
                    <a:pt x="636" y="0"/>
                  </a:moveTo>
                  <a:cubicBezTo>
                    <a:pt x="400" y="0"/>
                    <a:pt x="180" y="150"/>
                    <a:pt x="100" y="386"/>
                  </a:cubicBezTo>
                  <a:cubicBezTo>
                    <a:pt x="1" y="685"/>
                    <a:pt x="161" y="1005"/>
                    <a:pt x="460" y="1105"/>
                  </a:cubicBezTo>
                  <a:lnTo>
                    <a:pt x="2860" y="1905"/>
                  </a:lnTo>
                  <a:cubicBezTo>
                    <a:pt x="2917" y="1923"/>
                    <a:pt x="2975" y="1932"/>
                    <a:pt x="3032" y="1932"/>
                  </a:cubicBezTo>
                  <a:cubicBezTo>
                    <a:pt x="3270" y="1932"/>
                    <a:pt x="3492" y="1781"/>
                    <a:pt x="3570" y="1543"/>
                  </a:cubicBezTo>
                  <a:cubicBezTo>
                    <a:pt x="3666" y="1250"/>
                    <a:pt x="3512" y="933"/>
                    <a:pt x="3219" y="830"/>
                  </a:cubicBezTo>
                  <a:lnTo>
                    <a:pt x="816" y="30"/>
                  </a:lnTo>
                  <a:cubicBezTo>
                    <a:pt x="756" y="10"/>
                    <a:pt x="696" y="0"/>
                    <a:pt x="6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  <p:grpSp>
        <p:nvGrpSpPr>
          <p:cNvPr id="772" name="Google Shape;772;p45"/>
          <p:cNvGrpSpPr/>
          <p:nvPr/>
        </p:nvGrpSpPr>
        <p:grpSpPr>
          <a:xfrm>
            <a:off x="1190936" y="1811769"/>
            <a:ext cx="323404" cy="323404"/>
            <a:chOff x="2676100" y="832575"/>
            <a:chExt cx="483125" cy="483125"/>
          </a:xfrm>
        </p:grpSpPr>
        <p:sp>
          <p:nvSpPr>
            <p:cNvPr id="773" name="Google Shape;773;p45"/>
            <p:cNvSpPr/>
            <p:nvPr/>
          </p:nvSpPr>
          <p:spPr>
            <a:xfrm>
              <a:off x="2676100" y="832575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10351" y="1132"/>
                  </a:moveTo>
                  <a:lnTo>
                    <a:pt x="10562" y="2008"/>
                  </a:lnTo>
                  <a:cubicBezTo>
                    <a:pt x="10614" y="2226"/>
                    <a:pt x="10789" y="2392"/>
                    <a:pt x="11009" y="2434"/>
                  </a:cubicBezTo>
                  <a:cubicBezTo>
                    <a:pt x="12021" y="2618"/>
                    <a:pt x="12981" y="3014"/>
                    <a:pt x="13826" y="3596"/>
                  </a:cubicBezTo>
                  <a:cubicBezTo>
                    <a:pt x="13922" y="3663"/>
                    <a:pt x="14033" y="3696"/>
                    <a:pt x="14146" y="3696"/>
                  </a:cubicBezTo>
                  <a:cubicBezTo>
                    <a:pt x="14247" y="3696"/>
                    <a:pt x="14349" y="3669"/>
                    <a:pt x="14439" y="3614"/>
                  </a:cubicBezTo>
                  <a:lnTo>
                    <a:pt x="15179" y="3171"/>
                  </a:lnTo>
                  <a:lnTo>
                    <a:pt x="16154" y="4146"/>
                  </a:lnTo>
                  <a:lnTo>
                    <a:pt x="15711" y="4889"/>
                  </a:lnTo>
                  <a:cubicBezTo>
                    <a:pt x="15596" y="5079"/>
                    <a:pt x="15602" y="5317"/>
                    <a:pt x="15729" y="5499"/>
                  </a:cubicBezTo>
                  <a:cubicBezTo>
                    <a:pt x="16311" y="6344"/>
                    <a:pt x="16707" y="7304"/>
                    <a:pt x="16891" y="8316"/>
                  </a:cubicBezTo>
                  <a:cubicBezTo>
                    <a:pt x="16933" y="8536"/>
                    <a:pt x="17100" y="8711"/>
                    <a:pt x="17317" y="8763"/>
                  </a:cubicBezTo>
                  <a:lnTo>
                    <a:pt x="18193" y="8974"/>
                  </a:lnTo>
                  <a:lnTo>
                    <a:pt x="18193" y="10351"/>
                  </a:lnTo>
                  <a:lnTo>
                    <a:pt x="17317" y="10562"/>
                  </a:lnTo>
                  <a:cubicBezTo>
                    <a:pt x="17100" y="10614"/>
                    <a:pt x="16933" y="10789"/>
                    <a:pt x="16894" y="11009"/>
                  </a:cubicBezTo>
                  <a:cubicBezTo>
                    <a:pt x="16710" y="12021"/>
                    <a:pt x="16311" y="12981"/>
                    <a:pt x="15729" y="13826"/>
                  </a:cubicBezTo>
                  <a:cubicBezTo>
                    <a:pt x="15605" y="14007"/>
                    <a:pt x="15596" y="14246"/>
                    <a:pt x="15711" y="14436"/>
                  </a:cubicBezTo>
                  <a:lnTo>
                    <a:pt x="16154" y="15179"/>
                  </a:lnTo>
                  <a:lnTo>
                    <a:pt x="15179" y="16154"/>
                  </a:lnTo>
                  <a:lnTo>
                    <a:pt x="14439" y="15710"/>
                  </a:lnTo>
                  <a:cubicBezTo>
                    <a:pt x="14349" y="15656"/>
                    <a:pt x="14247" y="15629"/>
                    <a:pt x="14146" y="15629"/>
                  </a:cubicBezTo>
                  <a:cubicBezTo>
                    <a:pt x="14033" y="15629"/>
                    <a:pt x="13922" y="15662"/>
                    <a:pt x="13826" y="15729"/>
                  </a:cubicBezTo>
                  <a:cubicBezTo>
                    <a:pt x="12981" y="16311"/>
                    <a:pt x="12021" y="16707"/>
                    <a:pt x="11009" y="16891"/>
                  </a:cubicBezTo>
                  <a:cubicBezTo>
                    <a:pt x="10789" y="16933"/>
                    <a:pt x="10614" y="17099"/>
                    <a:pt x="10562" y="17317"/>
                  </a:cubicBezTo>
                  <a:lnTo>
                    <a:pt x="10351" y="18192"/>
                  </a:lnTo>
                  <a:lnTo>
                    <a:pt x="8974" y="18192"/>
                  </a:lnTo>
                  <a:lnTo>
                    <a:pt x="8763" y="17317"/>
                  </a:lnTo>
                  <a:cubicBezTo>
                    <a:pt x="8712" y="17099"/>
                    <a:pt x="8536" y="16933"/>
                    <a:pt x="8316" y="16891"/>
                  </a:cubicBezTo>
                  <a:cubicBezTo>
                    <a:pt x="7304" y="16707"/>
                    <a:pt x="6344" y="16311"/>
                    <a:pt x="5499" y="15729"/>
                  </a:cubicBezTo>
                  <a:cubicBezTo>
                    <a:pt x="5404" y="15662"/>
                    <a:pt x="5293" y="15629"/>
                    <a:pt x="5181" y="15629"/>
                  </a:cubicBezTo>
                  <a:cubicBezTo>
                    <a:pt x="5081" y="15629"/>
                    <a:pt x="4979" y="15656"/>
                    <a:pt x="4889" y="15710"/>
                  </a:cubicBezTo>
                  <a:lnTo>
                    <a:pt x="4146" y="16154"/>
                  </a:lnTo>
                  <a:lnTo>
                    <a:pt x="3171" y="15179"/>
                  </a:lnTo>
                  <a:lnTo>
                    <a:pt x="3615" y="14436"/>
                  </a:lnTo>
                  <a:cubicBezTo>
                    <a:pt x="3729" y="14246"/>
                    <a:pt x="3723" y="14007"/>
                    <a:pt x="3597" y="13826"/>
                  </a:cubicBezTo>
                  <a:cubicBezTo>
                    <a:pt x="3014" y="12981"/>
                    <a:pt x="2618" y="12021"/>
                    <a:pt x="2434" y="11009"/>
                  </a:cubicBezTo>
                  <a:cubicBezTo>
                    <a:pt x="2392" y="10789"/>
                    <a:pt x="2226" y="10614"/>
                    <a:pt x="2011" y="10562"/>
                  </a:cubicBezTo>
                  <a:lnTo>
                    <a:pt x="1133" y="10351"/>
                  </a:lnTo>
                  <a:lnTo>
                    <a:pt x="1133" y="8974"/>
                  </a:lnTo>
                  <a:lnTo>
                    <a:pt x="2008" y="8763"/>
                  </a:lnTo>
                  <a:cubicBezTo>
                    <a:pt x="2226" y="8711"/>
                    <a:pt x="2392" y="8536"/>
                    <a:pt x="2431" y="8316"/>
                  </a:cubicBezTo>
                  <a:cubicBezTo>
                    <a:pt x="2615" y="7304"/>
                    <a:pt x="3014" y="6344"/>
                    <a:pt x="3597" y="5499"/>
                  </a:cubicBezTo>
                  <a:cubicBezTo>
                    <a:pt x="3720" y="5317"/>
                    <a:pt x="3729" y="5079"/>
                    <a:pt x="3615" y="4889"/>
                  </a:cubicBezTo>
                  <a:lnTo>
                    <a:pt x="3171" y="4146"/>
                  </a:lnTo>
                  <a:lnTo>
                    <a:pt x="4146" y="3171"/>
                  </a:lnTo>
                  <a:lnTo>
                    <a:pt x="4889" y="3614"/>
                  </a:lnTo>
                  <a:cubicBezTo>
                    <a:pt x="4979" y="3669"/>
                    <a:pt x="5081" y="3696"/>
                    <a:pt x="5181" y="3696"/>
                  </a:cubicBezTo>
                  <a:cubicBezTo>
                    <a:pt x="5293" y="3696"/>
                    <a:pt x="5404" y="3663"/>
                    <a:pt x="5499" y="3596"/>
                  </a:cubicBezTo>
                  <a:cubicBezTo>
                    <a:pt x="6344" y="3014"/>
                    <a:pt x="7304" y="2618"/>
                    <a:pt x="8316" y="2434"/>
                  </a:cubicBezTo>
                  <a:cubicBezTo>
                    <a:pt x="8536" y="2392"/>
                    <a:pt x="8712" y="2226"/>
                    <a:pt x="8763" y="2008"/>
                  </a:cubicBezTo>
                  <a:lnTo>
                    <a:pt x="8974" y="1132"/>
                  </a:lnTo>
                  <a:close/>
                  <a:moveTo>
                    <a:pt x="8530" y="0"/>
                  </a:moveTo>
                  <a:cubicBezTo>
                    <a:pt x="8268" y="0"/>
                    <a:pt x="8041" y="178"/>
                    <a:pt x="7981" y="432"/>
                  </a:cubicBezTo>
                  <a:lnTo>
                    <a:pt x="7748" y="1392"/>
                  </a:lnTo>
                  <a:cubicBezTo>
                    <a:pt x="6833" y="1604"/>
                    <a:pt x="5961" y="1963"/>
                    <a:pt x="5167" y="2461"/>
                  </a:cubicBezTo>
                  <a:lnTo>
                    <a:pt x="4348" y="1969"/>
                  </a:lnTo>
                  <a:cubicBezTo>
                    <a:pt x="4260" y="1915"/>
                    <a:pt x="4160" y="1889"/>
                    <a:pt x="4061" y="1889"/>
                  </a:cubicBezTo>
                  <a:cubicBezTo>
                    <a:pt x="3913" y="1889"/>
                    <a:pt x="3767" y="1946"/>
                    <a:pt x="3657" y="2056"/>
                  </a:cubicBezTo>
                  <a:lnTo>
                    <a:pt x="2057" y="3657"/>
                  </a:lnTo>
                  <a:cubicBezTo>
                    <a:pt x="1872" y="3841"/>
                    <a:pt x="1839" y="4125"/>
                    <a:pt x="1972" y="4348"/>
                  </a:cubicBezTo>
                  <a:lnTo>
                    <a:pt x="2461" y="5163"/>
                  </a:lnTo>
                  <a:cubicBezTo>
                    <a:pt x="1963" y="5958"/>
                    <a:pt x="1604" y="6830"/>
                    <a:pt x="1395" y="7745"/>
                  </a:cubicBezTo>
                  <a:lnTo>
                    <a:pt x="435" y="7978"/>
                  </a:lnTo>
                  <a:cubicBezTo>
                    <a:pt x="179" y="8041"/>
                    <a:pt x="0" y="8267"/>
                    <a:pt x="0" y="8530"/>
                  </a:cubicBezTo>
                  <a:lnTo>
                    <a:pt x="0" y="10795"/>
                  </a:lnTo>
                  <a:cubicBezTo>
                    <a:pt x="0" y="11057"/>
                    <a:pt x="179" y="11284"/>
                    <a:pt x="432" y="11344"/>
                  </a:cubicBezTo>
                  <a:lnTo>
                    <a:pt x="1392" y="11580"/>
                  </a:lnTo>
                  <a:cubicBezTo>
                    <a:pt x="1604" y="12492"/>
                    <a:pt x="1963" y="13364"/>
                    <a:pt x="2461" y="14158"/>
                  </a:cubicBezTo>
                  <a:lnTo>
                    <a:pt x="1969" y="14977"/>
                  </a:lnTo>
                  <a:cubicBezTo>
                    <a:pt x="1836" y="15200"/>
                    <a:pt x="1872" y="15484"/>
                    <a:pt x="2057" y="15668"/>
                  </a:cubicBezTo>
                  <a:lnTo>
                    <a:pt x="3657" y="17268"/>
                  </a:lnTo>
                  <a:cubicBezTo>
                    <a:pt x="3766" y="17378"/>
                    <a:pt x="3911" y="17435"/>
                    <a:pt x="4057" y="17435"/>
                  </a:cubicBezTo>
                  <a:cubicBezTo>
                    <a:pt x="4157" y="17435"/>
                    <a:pt x="4258" y="17408"/>
                    <a:pt x="4348" y="17353"/>
                  </a:cubicBezTo>
                  <a:lnTo>
                    <a:pt x="5164" y="16864"/>
                  </a:lnTo>
                  <a:cubicBezTo>
                    <a:pt x="5958" y="17362"/>
                    <a:pt x="6830" y="17721"/>
                    <a:pt x="7745" y="17930"/>
                  </a:cubicBezTo>
                  <a:lnTo>
                    <a:pt x="7978" y="18890"/>
                  </a:lnTo>
                  <a:cubicBezTo>
                    <a:pt x="8041" y="19147"/>
                    <a:pt x="8268" y="19325"/>
                    <a:pt x="8530" y="19325"/>
                  </a:cubicBezTo>
                  <a:lnTo>
                    <a:pt x="10795" y="19325"/>
                  </a:lnTo>
                  <a:cubicBezTo>
                    <a:pt x="11058" y="19325"/>
                    <a:pt x="11284" y="19147"/>
                    <a:pt x="11344" y="18893"/>
                  </a:cubicBezTo>
                  <a:lnTo>
                    <a:pt x="11577" y="17933"/>
                  </a:lnTo>
                  <a:cubicBezTo>
                    <a:pt x="12492" y="17721"/>
                    <a:pt x="13364" y="17362"/>
                    <a:pt x="14159" y="16864"/>
                  </a:cubicBezTo>
                  <a:lnTo>
                    <a:pt x="14977" y="17356"/>
                  </a:lnTo>
                  <a:cubicBezTo>
                    <a:pt x="15066" y="17410"/>
                    <a:pt x="15166" y="17436"/>
                    <a:pt x="15266" y="17436"/>
                  </a:cubicBezTo>
                  <a:cubicBezTo>
                    <a:pt x="15413" y="17436"/>
                    <a:pt x="15559" y="17379"/>
                    <a:pt x="15668" y="17271"/>
                  </a:cubicBezTo>
                  <a:lnTo>
                    <a:pt x="17269" y="15668"/>
                  </a:lnTo>
                  <a:cubicBezTo>
                    <a:pt x="17453" y="15484"/>
                    <a:pt x="17489" y="15200"/>
                    <a:pt x="17353" y="14977"/>
                  </a:cubicBezTo>
                  <a:lnTo>
                    <a:pt x="16864" y="14161"/>
                  </a:lnTo>
                  <a:cubicBezTo>
                    <a:pt x="17362" y="13367"/>
                    <a:pt x="17722" y="12495"/>
                    <a:pt x="17930" y="11580"/>
                  </a:cubicBezTo>
                  <a:lnTo>
                    <a:pt x="18890" y="11347"/>
                  </a:lnTo>
                  <a:cubicBezTo>
                    <a:pt x="19147" y="11284"/>
                    <a:pt x="19325" y="11057"/>
                    <a:pt x="19325" y="10795"/>
                  </a:cubicBezTo>
                  <a:lnTo>
                    <a:pt x="19325" y="8530"/>
                  </a:lnTo>
                  <a:cubicBezTo>
                    <a:pt x="19325" y="8267"/>
                    <a:pt x="19147" y="8041"/>
                    <a:pt x="18893" y="7981"/>
                  </a:cubicBezTo>
                  <a:lnTo>
                    <a:pt x="17933" y="7748"/>
                  </a:lnTo>
                  <a:cubicBezTo>
                    <a:pt x="17722" y="6833"/>
                    <a:pt x="17362" y="5961"/>
                    <a:pt x="16864" y="5166"/>
                  </a:cubicBezTo>
                  <a:lnTo>
                    <a:pt x="17356" y="4348"/>
                  </a:lnTo>
                  <a:cubicBezTo>
                    <a:pt x="17489" y="4128"/>
                    <a:pt x="17453" y="3841"/>
                    <a:pt x="17272" y="3657"/>
                  </a:cubicBezTo>
                  <a:lnTo>
                    <a:pt x="15668" y="2056"/>
                  </a:lnTo>
                  <a:cubicBezTo>
                    <a:pt x="15559" y="1947"/>
                    <a:pt x="15415" y="1890"/>
                    <a:pt x="15268" y="1890"/>
                  </a:cubicBezTo>
                  <a:cubicBezTo>
                    <a:pt x="15168" y="1890"/>
                    <a:pt x="15068" y="1917"/>
                    <a:pt x="14977" y="1972"/>
                  </a:cubicBezTo>
                  <a:lnTo>
                    <a:pt x="14162" y="2461"/>
                  </a:lnTo>
                  <a:cubicBezTo>
                    <a:pt x="13367" y="1963"/>
                    <a:pt x="12495" y="1604"/>
                    <a:pt x="11580" y="1395"/>
                  </a:cubicBezTo>
                  <a:lnTo>
                    <a:pt x="11347" y="435"/>
                  </a:lnTo>
                  <a:cubicBezTo>
                    <a:pt x="11284" y="178"/>
                    <a:pt x="11058" y="0"/>
                    <a:pt x="107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774" name="Google Shape;774;p45"/>
            <p:cNvSpPr/>
            <p:nvPr/>
          </p:nvSpPr>
          <p:spPr>
            <a:xfrm>
              <a:off x="2762000" y="918475"/>
              <a:ext cx="311400" cy="311400"/>
            </a:xfrm>
            <a:custGeom>
              <a:avLst/>
              <a:gdLst/>
              <a:ahLst/>
              <a:cxnLst/>
              <a:rect l="l" t="t" r="r" b="b"/>
              <a:pathLst>
                <a:path w="12456" h="12456" extrusionOk="0">
                  <a:moveTo>
                    <a:pt x="6227" y="1133"/>
                  </a:moveTo>
                  <a:cubicBezTo>
                    <a:pt x="9038" y="1133"/>
                    <a:pt x="11323" y="3418"/>
                    <a:pt x="11323" y="6226"/>
                  </a:cubicBezTo>
                  <a:cubicBezTo>
                    <a:pt x="11323" y="9038"/>
                    <a:pt x="9038" y="11323"/>
                    <a:pt x="6227" y="11323"/>
                  </a:cubicBezTo>
                  <a:cubicBezTo>
                    <a:pt x="3419" y="11323"/>
                    <a:pt x="1133" y="9038"/>
                    <a:pt x="1133" y="6226"/>
                  </a:cubicBezTo>
                  <a:cubicBezTo>
                    <a:pt x="1133" y="3418"/>
                    <a:pt x="3419" y="1133"/>
                    <a:pt x="6227" y="1133"/>
                  </a:cubicBezTo>
                  <a:close/>
                  <a:moveTo>
                    <a:pt x="6227" y="0"/>
                  </a:moveTo>
                  <a:cubicBezTo>
                    <a:pt x="2794" y="0"/>
                    <a:pt x="1" y="2793"/>
                    <a:pt x="1" y="6226"/>
                  </a:cubicBezTo>
                  <a:cubicBezTo>
                    <a:pt x="1" y="9663"/>
                    <a:pt x="2794" y="12456"/>
                    <a:pt x="6227" y="12456"/>
                  </a:cubicBezTo>
                  <a:cubicBezTo>
                    <a:pt x="9663" y="12456"/>
                    <a:pt x="12456" y="9663"/>
                    <a:pt x="12456" y="6226"/>
                  </a:cubicBezTo>
                  <a:cubicBezTo>
                    <a:pt x="12456" y="2793"/>
                    <a:pt x="9663" y="0"/>
                    <a:pt x="62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775" name="Google Shape;775;p45"/>
            <p:cNvSpPr/>
            <p:nvPr/>
          </p:nvSpPr>
          <p:spPr>
            <a:xfrm>
              <a:off x="2810775" y="975075"/>
              <a:ext cx="206025" cy="198150"/>
            </a:xfrm>
            <a:custGeom>
              <a:avLst/>
              <a:gdLst/>
              <a:ahLst/>
              <a:cxnLst/>
              <a:rect l="l" t="t" r="r" b="b"/>
              <a:pathLst>
                <a:path w="8241" h="7926" extrusionOk="0">
                  <a:moveTo>
                    <a:pt x="4275" y="1132"/>
                  </a:moveTo>
                  <a:cubicBezTo>
                    <a:pt x="4640" y="1132"/>
                    <a:pt x="5009" y="1203"/>
                    <a:pt x="5360" y="1348"/>
                  </a:cubicBezTo>
                  <a:cubicBezTo>
                    <a:pt x="6416" y="1785"/>
                    <a:pt x="7108" y="2818"/>
                    <a:pt x="7108" y="3962"/>
                  </a:cubicBezTo>
                  <a:cubicBezTo>
                    <a:pt x="7105" y="5527"/>
                    <a:pt x="5840" y="6792"/>
                    <a:pt x="4276" y="6795"/>
                  </a:cubicBezTo>
                  <a:cubicBezTo>
                    <a:pt x="3131" y="6795"/>
                    <a:pt x="2099" y="6103"/>
                    <a:pt x="1661" y="5046"/>
                  </a:cubicBezTo>
                  <a:cubicBezTo>
                    <a:pt x="1223" y="3987"/>
                    <a:pt x="1465" y="2770"/>
                    <a:pt x="2274" y="1961"/>
                  </a:cubicBezTo>
                  <a:cubicBezTo>
                    <a:pt x="2815" y="1419"/>
                    <a:pt x="3538" y="1132"/>
                    <a:pt x="4275" y="1132"/>
                  </a:cubicBezTo>
                  <a:close/>
                  <a:moveTo>
                    <a:pt x="4276" y="1"/>
                  </a:moveTo>
                  <a:cubicBezTo>
                    <a:pt x="2672" y="1"/>
                    <a:pt x="1229" y="964"/>
                    <a:pt x="613" y="2447"/>
                  </a:cubicBezTo>
                  <a:cubicBezTo>
                    <a:pt x="0" y="3926"/>
                    <a:pt x="341" y="5632"/>
                    <a:pt x="1474" y="6764"/>
                  </a:cubicBezTo>
                  <a:cubicBezTo>
                    <a:pt x="2232" y="7523"/>
                    <a:pt x="3247" y="7926"/>
                    <a:pt x="4279" y="7926"/>
                  </a:cubicBezTo>
                  <a:cubicBezTo>
                    <a:pt x="4789" y="7926"/>
                    <a:pt x="5302" y="7828"/>
                    <a:pt x="5791" y="7625"/>
                  </a:cubicBezTo>
                  <a:cubicBezTo>
                    <a:pt x="7274" y="7009"/>
                    <a:pt x="8240" y="5566"/>
                    <a:pt x="8240" y="3962"/>
                  </a:cubicBezTo>
                  <a:cubicBezTo>
                    <a:pt x="8237" y="1773"/>
                    <a:pt x="6465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  <p:grpSp>
        <p:nvGrpSpPr>
          <p:cNvPr id="776" name="Google Shape;776;p45"/>
          <p:cNvGrpSpPr/>
          <p:nvPr/>
        </p:nvGrpSpPr>
        <p:grpSpPr>
          <a:xfrm>
            <a:off x="3133126" y="1827958"/>
            <a:ext cx="300824" cy="291035"/>
            <a:chOff x="3270550" y="832575"/>
            <a:chExt cx="499375" cy="483125"/>
          </a:xfrm>
        </p:grpSpPr>
        <p:sp>
          <p:nvSpPr>
            <p:cNvPr id="777" name="Google Shape;777;p45"/>
            <p:cNvSpPr/>
            <p:nvPr/>
          </p:nvSpPr>
          <p:spPr>
            <a:xfrm>
              <a:off x="3270550" y="865975"/>
              <a:ext cx="463725" cy="449725"/>
            </a:xfrm>
            <a:custGeom>
              <a:avLst/>
              <a:gdLst/>
              <a:ahLst/>
              <a:cxnLst/>
              <a:rect l="l" t="t" r="r" b="b"/>
              <a:pathLst>
                <a:path w="18549" h="17989" extrusionOk="0">
                  <a:moveTo>
                    <a:pt x="4823" y="1361"/>
                  </a:moveTo>
                  <a:lnTo>
                    <a:pt x="9177" y="8619"/>
                  </a:lnTo>
                  <a:cubicBezTo>
                    <a:pt x="9237" y="8716"/>
                    <a:pt x="9325" y="8794"/>
                    <a:pt x="9427" y="8843"/>
                  </a:cubicBezTo>
                  <a:lnTo>
                    <a:pt x="17136" y="12345"/>
                  </a:lnTo>
                  <a:cubicBezTo>
                    <a:pt x="15653" y="15102"/>
                    <a:pt x="12779" y="16856"/>
                    <a:pt x="9663" y="16856"/>
                  </a:cubicBezTo>
                  <a:cubicBezTo>
                    <a:pt x="4958" y="16856"/>
                    <a:pt x="1133" y="13031"/>
                    <a:pt x="1133" y="8326"/>
                  </a:cubicBezTo>
                  <a:cubicBezTo>
                    <a:pt x="1133" y="5573"/>
                    <a:pt x="2534" y="2952"/>
                    <a:pt x="4823" y="1361"/>
                  </a:cubicBezTo>
                  <a:close/>
                  <a:moveTo>
                    <a:pt x="5005" y="0"/>
                  </a:moveTo>
                  <a:cubicBezTo>
                    <a:pt x="4907" y="0"/>
                    <a:pt x="4807" y="26"/>
                    <a:pt x="4717" y="80"/>
                  </a:cubicBezTo>
                  <a:cubicBezTo>
                    <a:pt x="3313" y="926"/>
                    <a:pt x="2141" y="2106"/>
                    <a:pt x="1311" y="3516"/>
                  </a:cubicBezTo>
                  <a:cubicBezTo>
                    <a:pt x="453" y="4975"/>
                    <a:pt x="1" y="6636"/>
                    <a:pt x="1" y="8326"/>
                  </a:cubicBezTo>
                  <a:cubicBezTo>
                    <a:pt x="1" y="10896"/>
                    <a:pt x="1009" y="13321"/>
                    <a:pt x="2839" y="15150"/>
                  </a:cubicBezTo>
                  <a:cubicBezTo>
                    <a:pt x="4669" y="16980"/>
                    <a:pt x="7093" y="17989"/>
                    <a:pt x="9663" y="17989"/>
                  </a:cubicBezTo>
                  <a:cubicBezTo>
                    <a:pt x="13410" y="17989"/>
                    <a:pt x="16846" y="15757"/>
                    <a:pt x="18419" y="12306"/>
                  </a:cubicBezTo>
                  <a:cubicBezTo>
                    <a:pt x="18549" y="12022"/>
                    <a:pt x="18422" y="11687"/>
                    <a:pt x="18138" y="11557"/>
                  </a:cubicBezTo>
                  <a:lnTo>
                    <a:pt x="10058" y="7886"/>
                  </a:lnTo>
                  <a:lnTo>
                    <a:pt x="5493" y="277"/>
                  </a:lnTo>
                  <a:cubicBezTo>
                    <a:pt x="5387" y="99"/>
                    <a:pt x="5198" y="0"/>
                    <a:pt x="50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778" name="Google Shape;778;p45"/>
            <p:cNvSpPr/>
            <p:nvPr/>
          </p:nvSpPr>
          <p:spPr>
            <a:xfrm>
              <a:off x="3562600" y="876075"/>
              <a:ext cx="207325" cy="241775"/>
            </a:xfrm>
            <a:custGeom>
              <a:avLst/>
              <a:gdLst/>
              <a:ahLst/>
              <a:cxnLst/>
              <a:rect l="l" t="t" r="r" b="b"/>
              <a:pathLst>
                <a:path w="8293" h="9671" extrusionOk="0">
                  <a:moveTo>
                    <a:pt x="4204" y="1437"/>
                  </a:moveTo>
                  <a:cubicBezTo>
                    <a:pt x="5680" y="2826"/>
                    <a:pt x="6517" y="4764"/>
                    <a:pt x="6511" y="6790"/>
                  </a:cubicBezTo>
                  <a:cubicBezTo>
                    <a:pt x="6511" y="7300"/>
                    <a:pt x="6459" y="7811"/>
                    <a:pt x="6354" y="8309"/>
                  </a:cubicBezTo>
                  <a:lnTo>
                    <a:pt x="1468" y="6090"/>
                  </a:lnTo>
                  <a:lnTo>
                    <a:pt x="4204" y="1437"/>
                  </a:lnTo>
                  <a:close/>
                  <a:moveTo>
                    <a:pt x="4060" y="1"/>
                  </a:moveTo>
                  <a:cubicBezTo>
                    <a:pt x="3867" y="1"/>
                    <a:pt x="3677" y="99"/>
                    <a:pt x="3570" y="280"/>
                  </a:cubicBezTo>
                  <a:lnTo>
                    <a:pt x="173" y="6056"/>
                  </a:lnTo>
                  <a:cubicBezTo>
                    <a:pt x="1" y="6346"/>
                    <a:pt x="119" y="6721"/>
                    <a:pt x="427" y="6860"/>
                  </a:cubicBezTo>
                  <a:lnTo>
                    <a:pt x="6499" y="9622"/>
                  </a:lnTo>
                  <a:cubicBezTo>
                    <a:pt x="6574" y="9656"/>
                    <a:pt x="6653" y="9671"/>
                    <a:pt x="6734" y="9671"/>
                  </a:cubicBezTo>
                  <a:cubicBezTo>
                    <a:pt x="6982" y="9671"/>
                    <a:pt x="7202" y="9508"/>
                    <a:pt x="7275" y="9269"/>
                  </a:cubicBezTo>
                  <a:cubicBezTo>
                    <a:pt x="8292" y="5921"/>
                    <a:pt x="7157" y="2291"/>
                    <a:pt x="4409" y="123"/>
                  </a:cubicBezTo>
                  <a:cubicBezTo>
                    <a:pt x="4305" y="40"/>
                    <a:pt x="4182" y="1"/>
                    <a:pt x="40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779" name="Google Shape;779;p45"/>
            <p:cNvSpPr/>
            <p:nvPr/>
          </p:nvSpPr>
          <p:spPr>
            <a:xfrm>
              <a:off x="3443500" y="832575"/>
              <a:ext cx="187300" cy="173625"/>
            </a:xfrm>
            <a:custGeom>
              <a:avLst/>
              <a:gdLst/>
              <a:ahLst/>
              <a:cxnLst/>
              <a:rect l="l" t="t" r="r" b="b"/>
              <a:pathLst>
                <a:path w="7492" h="6945" extrusionOk="0">
                  <a:moveTo>
                    <a:pt x="3877" y="1133"/>
                  </a:moveTo>
                  <a:cubicBezTo>
                    <a:pt x="4588" y="1133"/>
                    <a:pt x="5300" y="1235"/>
                    <a:pt x="5991" y="1440"/>
                  </a:cubicBezTo>
                  <a:lnTo>
                    <a:pt x="3735" y="5269"/>
                  </a:lnTo>
                  <a:lnTo>
                    <a:pt x="1492" y="1528"/>
                  </a:lnTo>
                  <a:cubicBezTo>
                    <a:pt x="2264" y="1265"/>
                    <a:pt x="3070" y="1133"/>
                    <a:pt x="3877" y="1133"/>
                  </a:cubicBezTo>
                  <a:close/>
                  <a:moveTo>
                    <a:pt x="3877" y="0"/>
                  </a:moveTo>
                  <a:cubicBezTo>
                    <a:pt x="2702" y="0"/>
                    <a:pt x="1528" y="243"/>
                    <a:pt x="432" y="728"/>
                  </a:cubicBezTo>
                  <a:cubicBezTo>
                    <a:pt x="121" y="867"/>
                    <a:pt x="0" y="1244"/>
                    <a:pt x="175" y="1537"/>
                  </a:cubicBezTo>
                  <a:lnTo>
                    <a:pt x="3255" y="6670"/>
                  </a:lnTo>
                  <a:cubicBezTo>
                    <a:pt x="3358" y="6839"/>
                    <a:pt x="3542" y="6945"/>
                    <a:pt x="3741" y="6945"/>
                  </a:cubicBezTo>
                  <a:lnTo>
                    <a:pt x="3744" y="6945"/>
                  </a:lnTo>
                  <a:cubicBezTo>
                    <a:pt x="3943" y="6945"/>
                    <a:pt x="4128" y="6839"/>
                    <a:pt x="4230" y="6667"/>
                  </a:cubicBezTo>
                  <a:lnTo>
                    <a:pt x="7313" y="1419"/>
                  </a:lnTo>
                  <a:cubicBezTo>
                    <a:pt x="7491" y="1120"/>
                    <a:pt x="7358" y="737"/>
                    <a:pt x="7038" y="607"/>
                  </a:cubicBezTo>
                  <a:cubicBezTo>
                    <a:pt x="6023" y="202"/>
                    <a:pt x="4950" y="0"/>
                    <a:pt x="38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  <p:grpSp>
        <p:nvGrpSpPr>
          <p:cNvPr id="780" name="Google Shape;780;p45"/>
          <p:cNvGrpSpPr/>
          <p:nvPr/>
        </p:nvGrpSpPr>
        <p:grpSpPr>
          <a:xfrm>
            <a:off x="7208838" y="1833792"/>
            <a:ext cx="292099" cy="279377"/>
            <a:chOff x="5049750" y="832600"/>
            <a:chExt cx="505100" cy="483100"/>
          </a:xfrm>
        </p:grpSpPr>
        <p:sp>
          <p:nvSpPr>
            <p:cNvPr id="781" name="Google Shape;781;p45"/>
            <p:cNvSpPr/>
            <p:nvPr/>
          </p:nvSpPr>
          <p:spPr>
            <a:xfrm>
              <a:off x="5049750" y="832600"/>
              <a:ext cx="505100" cy="483100"/>
            </a:xfrm>
            <a:custGeom>
              <a:avLst/>
              <a:gdLst/>
              <a:ahLst/>
              <a:cxnLst/>
              <a:rect l="l" t="t" r="r" b="b"/>
              <a:pathLst>
                <a:path w="20204" h="19324" extrusionOk="0">
                  <a:moveTo>
                    <a:pt x="12136" y="1129"/>
                  </a:moveTo>
                  <a:cubicBezTo>
                    <a:pt x="13730" y="1129"/>
                    <a:pt x="15325" y="1737"/>
                    <a:pt x="16538" y="2952"/>
                  </a:cubicBezTo>
                  <a:cubicBezTo>
                    <a:pt x="18969" y="5383"/>
                    <a:pt x="18969" y="9323"/>
                    <a:pt x="16538" y="11757"/>
                  </a:cubicBezTo>
                  <a:cubicBezTo>
                    <a:pt x="15341" y="12950"/>
                    <a:pt x="13747" y="13579"/>
                    <a:pt x="12129" y="13579"/>
                  </a:cubicBezTo>
                  <a:cubicBezTo>
                    <a:pt x="11233" y="13579"/>
                    <a:pt x="10329" y="13386"/>
                    <a:pt x="9482" y="12989"/>
                  </a:cubicBezTo>
                  <a:cubicBezTo>
                    <a:pt x="9461" y="12980"/>
                    <a:pt x="9440" y="12968"/>
                    <a:pt x="9419" y="12959"/>
                  </a:cubicBezTo>
                  <a:cubicBezTo>
                    <a:pt x="8794" y="12657"/>
                    <a:pt x="8223" y="12249"/>
                    <a:pt x="7734" y="11757"/>
                  </a:cubicBezTo>
                  <a:cubicBezTo>
                    <a:pt x="5306" y="9329"/>
                    <a:pt x="5306" y="5380"/>
                    <a:pt x="7734" y="2952"/>
                  </a:cubicBezTo>
                  <a:cubicBezTo>
                    <a:pt x="8948" y="1737"/>
                    <a:pt x="10542" y="1129"/>
                    <a:pt x="12136" y="1129"/>
                  </a:cubicBezTo>
                  <a:close/>
                  <a:moveTo>
                    <a:pt x="5871" y="11216"/>
                  </a:moveTo>
                  <a:cubicBezTo>
                    <a:pt x="6475" y="12195"/>
                    <a:pt x="7296" y="13016"/>
                    <a:pt x="8271" y="13620"/>
                  </a:cubicBezTo>
                  <a:lnTo>
                    <a:pt x="7734" y="14160"/>
                  </a:lnTo>
                  <a:cubicBezTo>
                    <a:pt x="7622" y="14271"/>
                    <a:pt x="7477" y="14326"/>
                    <a:pt x="7332" y="14326"/>
                  </a:cubicBezTo>
                  <a:cubicBezTo>
                    <a:pt x="7188" y="14326"/>
                    <a:pt x="7044" y="14271"/>
                    <a:pt x="6934" y="14160"/>
                  </a:cubicBezTo>
                  <a:lnTo>
                    <a:pt x="5330" y="12557"/>
                  </a:lnTo>
                  <a:cubicBezTo>
                    <a:pt x="5110" y="12337"/>
                    <a:pt x="5110" y="11977"/>
                    <a:pt x="5330" y="11757"/>
                  </a:cubicBezTo>
                  <a:lnTo>
                    <a:pt x="5871" y="11216"/>
                  </a:lnTo>
                  <a:close/>
                  <a:moveTo>
                    <a:pt x="4932" y="13762"/>
                  </a:moveTo>
                  <a:lnTo>
                    <a:pt x="5732" y="14562"/>
                  </a:lnTo>
                  <a:lnTo>
                    <a:pt x="4932" y="15362"/>
                  </a:lnTo>
                  <a:lnTo>
                    <a:pt x="4131" y="14562"/>
                  </a:lnTo>
                  <a:lnTo>
                    <a:pt x="4932" y="13762"/>
                  </a:lnTo>
                  <a:close/>
                  <a:moveTo>
                    <a:pt x="3328" y="15362"/>
                  </a:moveTo>
                  <a:lnTo>
                    <a:pt x="4128" y="16162"/>
                  </a:lnTo>
                  <a:lnTo>
                    <a:pt x="2268" y="18025"/>
                  </a:lnTo>
                  <a:cubicBezTo>
                    <a:pt x="2157" y="18135"/>
                    <a:pt x="2013" y="18190"/>
                    <a:pt x="1868" y="18190"/>
                  </a:cubicBezTo>
                  <a:cubicBezTo>
                    <a:pt x="1723" y="18190"/>
                    <a:pt x="1577" y="18134"/>
                    <a:pt x="1465" y="18022"/>
                  </a:cubicBezTo>
                  <a:cubicBezTo>
                    <a:pt x="1245" y="17802"/>
                    <a:pt x="1245" y="17443"/>
                    <a:pt x="1465" y="17222"/>
                  </a:cubicBezTo>
                  <a:lnTo>
                    <a:pt x="3328" y="15362"/>
                  </a:lnTo>
                  <a:close/>
                  <a:moveTo>
                    <a:pt x="12135" y="1"/>
                  </a:moveTo>
                  <a:cubicBezTo>
                    <a:pt x="10250" y="1"/>
                    <a:pt x="8365" y="718"/>
                    <a:pt x="6931" y="2152"/>
                  </a:cubicBezTo>
                  <a:cubicBezTo>
                    <a:pt x="4769" y="4311"/>
                    <a:pt x="4237" y="7493"/>
                    <a:pt x="5330" y="10157"/>
                  </a:cubicBezTo>
                  <a:lnTo>
                    <a:pt x="4527" y="10957"/>
                  </a:lnTo>
                  <a:cubicBezTo>
                    <a:pt x="4020" y="11467"/>
                    <a:pt x="3887" y="12240"/>
                    <a:pt x="4198" y="12892"/>
                  </a:cubicBezTo>
                  <a:lnTo>
                    <a:pt x="665" y="16422"/>
                  </a:lnTo>
                  <a:cubicBezTo>
                    <a:pt x="1" y="17086"/>
                    <a:pt x="1" y="18161"/>
                    <a:pt x="665" y="18825"/>
                  </a:cubicBezTo>
                  <a:cubicBezTo>
                    <a:pt x="996" y="19158"/>
                    <a:pt x="1431" y="19324"/>
                    <a:pt x="1865" y="19324"/>
                  </a:cubicBezTo>
                  <a:cubicBezTo>
                    <a:pt x="2300" y="19324"/>
                    <a:pt x="2735" y="19158"/>
                    <a:pt x="3066" y="18825"/>
                  </a:cubicBezTo>
                  <a:lnTo>
                    <a:pt x="6598" y="15293"/>
                  </a:lnTo>
                  <a:cubicBezTo>
                    <a:pt x="6831" y="15403"/>
                    <a:pt x="7081" y="15457"/>
                    <a:pt x="7328" y="15457"/>
                  </a:cubicBezTo>
                  <a:cubicBezTo>
                    <a:pt x="7770" y="15457"/>
                    <a:pt x="8206" y="15286"/>
                    <a:pt x="8531" y="14961"/>
                  </a:cubicBezTo>
                  <a:lnTo>
                    <a:pt x="9331" y="14163"/>
                  </a:lnTo>
                  <a:cubicBezTo>
                    <a:pt x="10241" y="14538"/>
                    <a:pt x="11190" y="14717"/>
                    <a:pt x="12127" y="14717"/>
                  </a:cubicBezTo>
                  <a:cubicBezTo>
                    <a:pt x="14530" y="14717"/>
                    <a:pt x="16858" y="13537"/>
                    <a:pt x="18256" y="11437"/>
                  </a:cubicBezTo>
                  <a:cubicBezTo>
                    <a:pt x="20204" y="8520"/>
                    <a:pt x="19821" y="4631"/>
                    <a:pt x="17342" y="2152"/>
                  </a:cubicBezTo>
                  <a:cubicBezTo>
                    <a:pt x="15906" y="718"/>
                    <a:pt x="14020" y="1"/>
                    <a:pt x="121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782" name="Google Shape;782;p45"/>
            <p:cNvSpPr/>
            <p:nvPr/>
          </p:nvSpPr>
          <p:spPr>
            <a:xfrm>
              <a:off x="5216725" y="889175"/>
              <a:ext cx="276000" cy="254400"/>
            </a:xfrm>
            <a:custGeom>
              <a:avLst/>
              <a:gdLst/>
              <a:ahLst/>
              <a:cxnLst/>
              <a:rect l="l" t="t" r="r" b="b"/>
              <a:pathLst>
                <a:path w="11040" h="10176" extrusionOk="0">
                  <a:moveTo>
                    <a:pt x="5456" y="1133"/>
                  </a:moveTo>
                  <a:cubicBezTo>
                    <a:pt x="6487" y="1133"/>
                    <a:pt x="7500" y="1535"/>
                    <a:pt x="8259" y="2293"/>
                  </a:cubicBezTo>
                  <a:cubicBezTo>
                    <a:pt x="9802" y="3839"/>
                    <a:pt x="9802" y="6348"/>
                    <a:pt x="8259" y="7897"/>
                  </a:cubicBezTo>
                  <a:cubicBezTo>
                    <a:pt x="7501" y="8653"/>
                    <a:pt x="6489" y="9055"/>
                    <a:pt x="5460" y="9055"/>
                  </a:cubicBezTo>
                  <a:cubicBezTo>
                    <a:pt x="4948" y="9055"/>
                    <a:pt x="4433" y="8956"/>
                    <a:pt x="3941" y="8751"/>
                  </a:cubicBezTo>
                  <a:cubicBezTo>
                    <a:pt x="2462" y="8138"/>
                    <a:pt x="1499" y="6695"/>
                    <a:pt x="1499" y="5095"/>
                  </a:cubicBezTo>
                  <a:cubicBezTo>
                    <a:pt x="1499" y="3491"/>
                    <a:pt x="2462" y="2048"/>
                    <a:pt x="3941" y="1435"/>
                  </a:cubicBezTo>
                  <a:cubicBezTo>
                    <a:pt x="4431" y="1232"/>
                    <a:pt x="4946" y="1133"/>
                    <a:pt x="5456" y="1133"/>
                  </a:cubicBezTo>
                  <a:close/>
                  <a:moveTo>
                    <a:pt x="5468" y="1"/>
                  </a:moveTo>
                  <a:cubicBezTo>
                    <a:pt x="5465" y="1"/>
                    <a:pt x="5461" y="1"/>
                    <a:pt x="5457" y="1"/>
                  </a:cubicBezTo>
                  <a:cubicBezTo>
                    <a:pt x="3029" y="4"/>
                    <a:pt x="943" y="1719"/>
                    <a:pt x="472" y="4098"/>
                  </a:cubicBezTo>
                  <a:cubicBezTo>
                    <a:pt x="1" y="6481"/>
                    <a:pt x="1275" y="8860"/>
                    <a:pt x="3519" y="9787"/>
                  </a:cubicBezTo>
                  <a:cubicBezTo>
                    <a:pt x="4151" y="10049"/>
                    <a:pt x="4811" y="10175"/>
                    <a:pt x="5463" y="10175"/>
                  </a:cubicBezTo>
                  <a:cubicBezTo>
                    <a:pt x="7120" y="10175"/>
                    <a:pt x="8725" y="9362"/>
                    <a:pt x="9693" y="7912"/>
                  </a:cubicBezTo>
                  <a:cubicBezTo>
                    <a:pt x="11040" y="5895"/>
                    <a:pt x="10774" y="3207"/>
                    <a:pt x="9059" y="1492"/>
                  </a:cubicBezTo>
                  <a:cubicBezTo>
                    <a:pt x="8108" y="535"/>
                    <a:pt x="6814" y="1"/>
                    <a:pt x="5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  <p:grpSp>
        <p:nvGrpSpPr>
          <p:cNvPr id="784" name="Google Shape;784;p45"/>
          <p:cNvGrpSpPr/>
          <p:nvPr/>
        </p:nvGrpSpPr>
        <p:grpSpPr>
          <a:xfrm>
            <a:off x="5496559" y="4259725"/>
            <a:ext cx="3647441" cy="883785"/>
            <a:chOff x="5496559" y="4280025"/>
            <a:chExt cx="3647441" cy="883785"/>
          </a:xfrm>
        </p:grpSpPr>
        <p:sp>
          <p:nvSpPr>
            <p:cNvPr id="785" name="Google Shape;785;p45"/>
            <p:cNvSpPr/>
            <p:nvPr/>
          </p:nvSpPr>
          <p:spPr>
            <a:xfrm flipH="1">
              <a:off x="7110116" y="4280025"/>
              <a:ext cx="2033884" cy="883785"/>
            </a:xfrm>
            <a:custGeom>
              <a:avLst/>
              <a:gdLst/>
              <a:ahLst/>
              <a:cxnLst/>
              <a:rect l="l" t="t" r="r" b="b"/>
              <a:pathLst>
                <a:path w="75058" h="32615" extrusionOk="0">
                  <a:moveTo>
                    <a:pt x="26971" y="1"/>
                  </a:moveTo>
                  <a:cubicBezTo>
                    <a:pt x="16792" y="1"/>
                    <a:pt x="7040" y="5763"/>
                    <a:pt x="2429" y="15589"/>
                  </a:cubicBezTo>
                  <a:cubicBezTo>
                    <a:pt x="2382" y="15684"/>
                    <a:pt x="2358" y="15779"/>
                    <a:pt x="2310" y="15875"/>
                  </a:cubicBezTo>
                  <a:cubicBezTo>
                    <a:pt x="1453" y="16946"/>
                    <a:pt x="679" y="18065"/>
                    <a:pt x="0" y="19244"/>
                  </a:cubicBezTo>
                  <a:lnTo>
                    <a:pt x="0" y="32615"/>
                  </a:lnTo>
                  <a:lnTo>
                    <a:pt x="75057" y="32615"/>
                  </a:lnTo>
                  <a:cubicBezTo>
                    <a:pt x="73819" y="28007"/>
                    <a:pt x="70640" y="23959"/>
                    <a:pt x="65985" y="21768"/>
                  </a:cubicBezTo>
                  <a:cubicBezTo>
                    <a:pt x="63680" y="20692"/>
                    <a:pt x="61256" y="20183"/>
                    <a:pt x="58871" y="20183"/>
                  </a:cubicBezTo>
                  <a:cubicBezTo>
                    <a:pt x="56981" y="20183"/>
                    <a:pt x="55116" y="20503"/>
                    <a:pt x="53352" y="21113"/>
                  </a:cubicBezTo>
                  <a:cubicBezTo>
                    <a:pt x="51566" y="13255"/>
                    <a:pt x="46328" y="6266"/>
                    <a:pt x="38470" y="2575"/>
                  </a:cubicBezTo>
                  <a:cubicBezTo>
                    <a:pt x="34746" y="828"/>
                    <a:pt x="30828" y="1"/>
                    <a:pt x="26971" y="1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5"/>
            <p:cNvSpPr/>
            <p:nvPr/>
          </p:nvSpPr>
          <p:spPr>
            <a:xfrm>
              <a:off x="5496559" y="4663290"/>
              <a:ext cx="1937483" cy="500521"/>
            </a:xfrm>
            <a:custGeom>
              <a:avLst/>
              <a:gdLst/>
              <a:ahLst/>
              <a:cxnLst/>
              <a:rect l="l" t="t" r="r" b="b"/>
              <a:pathLst>
                <a:path w="59984" h="15496" extrusionOk="0">
                  <a:moveTo>
                    <a:pt x="8620" y="0"/>
                  </a:moveTo>
                  <a:cubicBezTo>
                    <a:pt x="6622" y="0"/>
                    <a:pt x="4637" y="834"/>
                    <a:pt x="3227" y="2459"/>
                  </a:cubicBezTo>
                  <a:cubicBezTo>
                    <a:pt x="988" y="5042"/>
                    <a:pt x="941" y="8769"/>
                    <a:pt x="2893" y="11400"/>
                  </a:cubicBezTo>
                  <a:cubicBezTo>
                    <a:pt x="2608" y="11662"/>
                    <a:pt x="2334" y="11948"/>
                    <a:pt x="2072" y="12245"/>
                  </a:cubicBezTo>
                  <a:cubicBezTo>
                    <a:pt x="1203" y="13246"/>
                    <a:pt x="512" y="14341"/>
                    <a:pt x="0" y="15496"/>
                  </a:cubicBezTo>
                  <a:lnTo>
                    <a:pt x="59984" y="15496"/>
                  </a:lnTo>
                  <a:cubicBezTo>
                    <a:pt x="58853" y="11960"/>
                    <a:pt x="56781" y="8685"/>
                    <a:pt x="53769" y="6066"/>
                  </a:cubicBezTo>
                  <a:cubicBezTo>
                    <a:pt x="49777" y="2603"/>
                    <a:pt x="44856" y="905"/>
                    <a:pt x="39958" y="905"/>
                  </a:cubicBezTo>
                  <a:cubicBezTo>
                    <a:pt x="34060" y="905"/>
                    <a:pt x="28196" y="3367"/>
                    <a:pt x="24027" y="8174"/>
                  </a:cubicBezTo>
                  <a:cubicBezTo>
                    <a:pt x="23967" y="8233"/>
                    <a:pt x="23932" y="8304"/>
                    <a:pt x="23872" y="8364"/>
                  </a:cubicBezTo>
                  <a:cubicBezTo>
                    <a:pt x="22789" y="9138"/>
                    <a:pt x="21777" y="9995"/>
                    <a:pt x="20860" y="10960"/>
                  </a:cubicBezTo>
                  <a:cubicBezTo>
                    <a:pt x="20848" y="10948"/>
                    <a:pt x="20836" y="10936"/>
                    <a:pt x="20824" y="10924"/>
                  </a:cubicBezTo>
                  <a:cubicBezTo>
                    <a:pt x="19288" y="9578"/>
                    <a:pt x="17526" y="8674"/>
                    <a:pt x="15681" y="8162"/>
                  </a:cubicBezTo>
                  <a:cubicBezTo>
                    <a:pt x="16014" y="5840"/>
                    <a:pt x="15216" y="3399"/>
                    <a:pt x="13311" y="1756"/>
                  </a:cubicBezTo>
                  <a:cubicBezTo>
                    <a:pt x="11954" y="577"/>
                    <a:pt x="10283" y="0"/>
                    <a:pt x="8620" y="0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52"/>
          <p:cNvSpPr txBox="1">
            <a:spLocks noGrp="1"/>
          </p:cNvSpPr>
          <p:nvPr>
            <p:ph type="title"/>
          </p:nvPr>
        </p:nvSpPr>
        <p:spPr>
          <a:xfrm>
            <a:off x="717525" y="424346"/>
            <a:ext cx="77088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Return on Investment </a:t>
            </a:r>
            <a:r>
              <a:rPr lang="en-US" altLang="zh-CN" dirty="0"/>
              <a:t>A</a:t>
            </a:r>
            <a:r>
              <a:rPr lang="en-GB" dirty="0" err="1"/>
              <a:t>nalysis</a:t>
            </a:r>
            <a:endParaRPr lang="en-GB" dirty="0"/>
          </a:p>
        </p:txBody>
      </p:sp>
      <p:graphicFrame>
        <p:nvGraphicFramePr>
          <p:cNvPr id="135" name="Google Shape;1590;p54">
            <a:extLst>
              <a:ext uri="{FF2B5EF4-FFF2-40B4-BE49-F238E27FC236}">
                <a16:creationId xmlns:a16="http://schemas.microsoft.com/office/drawing/2014/main" id="{9C1D6657-84C8-4264-9409-FE99E956DA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2958606"/>
              </p:ext>
            </p:extLst>
          </p:nvPr>
        </p:nvGraphicFramePr>
        <p:xfrm>
          <a:off x="366206" y="1200644"/>
          <a:ext cx="3342022" cy="2361867"/>
        </p:xfrm>
        <a:graphic>
          <a:graphicData uri="http://schemas.openxmlformats.org/drawingml/2006/table">
            <a:tbl>
              <a:tblPr>
                <a:noFill/>
                <a:tableStyleId>{38B7825A-02FC-48DE-96BB-CB4203EB5EE7}</a:tableStyleId>
              </a:tblPr>
              <a:tblGrid>
                <a:gridCol w="930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9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686">
                  <a:extLst>
                    <a:ext uri="{9D8B030D-6E8A-4147-A177-3AD203B41FA5}">
                      <a16:colId xmlns:a16="http://schemas.microsoft.com/office/drawing/2014/main" val="3515410"/>
                    </a:ext>
                  </a:extLst>
                </a:gridCol>
              </a:tblGrid>
              <a:tr h="295087">
                <a:tc>
                  <a:txBody>
                    <a:bodyPr/>
                    <a:lstStyle/>
                    <a:p>
                      <a:pPr marL="91440" marR="9144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72566" marR="72566" marT="72566" marB="72566" anchor="ctr">
                    <a:lnL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3B5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Market</a:t>
                      </a:r>
                      <a:endParaRPr sz="900" dirty="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72566" marR="72566" marT="72566" marB="72566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3B5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 marR="9144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Our Share</a:t>
                      </a:r>
                      <a:endParaRPr sz="900" dirty="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82079" marR="82079" marT="41039" marB="41039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3B5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275">
                <a:tc>
                  <a:txBody>
                    <a:bodyPr/>
                    <a:lstStyle/>
                    <a:p>
                      <a:pPr marL="91440" marR="9144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800" dirty="0">
                          <a:solidFill>
                            <a:srgbClr val="053B5C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Number of </a:t>
                      </a:r>
                      <a:r>
                        <a:rPr lang="en-US" sz="800" dirty="0" err="1">
                          <a:solidFill>
                            <a:srgbClr val="053B5C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velibs</a:t>
                      </a:r>
                      <a:endParaRPr sz="800" dirty="0">
                        <a:solidFill>
                          <a:srgbClr val="053B5C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2566" marR="72566" marT="72566" marB="72566" anchor="ctr">
                    <a:lnL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A0EBF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altLang="zh-CN" sz="800" dirty="0">
                          <a:solidFill>
                            <a:srgbClr val="053B5C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20 000</a:t>
                      </a:r>
                      <a:endParaRPr sz="800" dirty="0">
                        <a:solidFill>
                          <a:srgbClr val="053B5C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2566" marR="72566" marT="72566" marB="72566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A0EBF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altLang="zh-CN" sz="800" dirty="0">
                          <a:solidFill>
                            <a:srgbClr val="053B5C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       10 000</a:t>
                      </a:r>
                      <a:endParaRPr sz="800" dirty="0">
                        <a:solidFill>
                          <a:srgbClr val="053B5C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2566" marR="72566" marT="72566" marB="72566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A0EBF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endParaRPr sz="800" dirty="0">
                        <a:solidFill>
                          <a:srgbClr val="053B5C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2566" marR="72566" marT="72566" marB="72566" anchor="ctr">
                    <a:lnL w="2857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A0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320">
                <a:tc>
                  <a:txBody>
                    <a:bodyPr/>
                    <a:lstStyle/>
                    <a:p>
                      <a:pPr marL="91440" marR="9144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800" dirty="0">
                          <a:solidFill>
                            <a:srgbClr val="053B5C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Numbers of commutes/month</a:t>
                      </a:r>
                      <a:endParaRPr sz="800" dirty="0">
                        <a:solidFill>
                          <a:srgbClr val="053B5C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2566" marR="72566" marT="72566" marB="72566" anchor="ctr">
                    <a:lnL w="2857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A0EBF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altLang="zh-CN" sz="800" dirty="0">
                          <a:solidFill>
                            <a:srgbClr val="053B5C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2 000 000</a:t>
                      </a:r>
                      <a:endParaRPr sz="800" dirty="0">
                        <a:solidFill>
                          <a:srgbClr val="053B5C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2566" marR="72566" marT="72566" marB="72566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A0EBF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altLang="zh-CN" sz="800" dirty="0">
                          <a:solidFill>
                            <a:srgbClr val="053B5C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  1 000 000</a:t>
                      </a:r>
                      <a:endParaRPr sz="800" dirty="0">
                        <a:solidFill>
                          <a:srgbClr val="053B5C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2566" marR="72566" marT="72566" marB="72566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A0EBF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endParaRPr sz="800" dirty="0">
                        <a:solidFill>
                          <a:srgbClr val="053B5C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2566" marR="72566" marT="72566" marB="72566" anchor="ctr">
                    <a:lnL w="2857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A0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160036"/>
                  </a:ext>
                </a:extLst>
              </a:tr>
              <a:tr h="354275">
                <a:tc>
                  <a:txBody>
                    <a:bodyPr/>
                    <a:lstStyle/>
                    <a:p>
                      <a:pPr marL="91440" marR="9144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800" dirty="0">
                          <a:solidFill>
                            <a:srgbClr val="053B5C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Numbers of subscribers</a:t>
                      </a:r>
                      <a:endParaRPr sz="800" dirty="0">
                        <a:solidFill>
                          <a:srgbClr val="053B5C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2566" marR="72566" marT="72566" marB="72566" anchor="ctr">
                    <a:lnL w="2857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A0EBF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altLang="zh-CN" sz="800" dirty="0">
                          <a:solidFill>
                            <a:srgbClr val="053B5C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300 000</a:t>
                      </a:r>
                      <a:endParaRPr sz="800" dirty="0">
                        <a:solidFill>
                          <a:srgbClr val="053B5C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2566" marR="72566" marT="72566" marB="72566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A0EBF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altLang="zh-CN" sz="800" dirty="0">
                          <a:solidFill>
                            <a:srgbClr val="053B5C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     150 000</a:t>
                      </a:r>
                      <a:endParaRPr sz="800" dirty="0">
                        <a:solidFill>
                          <a:srgbClr val="053B5C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2566" marR="72566" marT="72566" marB="72566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A0EBF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endParaRPr sz="800" dirty="0">
                        <a:solidFill>
                          <a:srgbClr val="053B5C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2566" marR="72566" marT="72566" marB="72566" anchor="ctr">
                    <a:lnL w="2857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A0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215652"/>
                  </a:ext>
                </a:extLst>
              </a:tr>
              <a:tr h="354275">
                <a:tc>
                  <a:txBody>
                    <a:bodyPr/>
                    <a:lstStyle/>
                    <a:p>
                      <a:pPr marL="91440" marR="9144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800" dirty="0">
                          <a:solidFill>
                            <a:srgbClr val="053B5C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Hours rent in a month</a:t>
                      </a:r>
                      <a:endParaRPr sz="800" dirty="0">
                        <a:solidFill>
                          <a:srgbClr val="053B5C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2566" marR="72566" marT="72566" marB="72566" anchor="ctr">
                    <a:lnL w="2857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A0EBF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altLang="zh-CN" sz="800" dirty="0">
                          <a:solidFill>
                            <a:srgbClr val="053B5C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500 000</a:t>
                      </a:r>
                      <a:endParaRPr sz="800" dirty="0">
                        <a:solidFill>
                          <a:srgbClr val="053B5C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2566" marR="72566" marT="72566" marB="72566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A0EBF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altLang="zh-CN" sz="800" dirty="0">
                          <a:solidFill>
                            <a:srgbClr val="053B5C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     250 000</a:t>
                      </a:r>
                      <a:endParaRPr sz="800" dirty="0">
                        <a:solidFill>
                          <a:srgbClr val="053B5C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2566" marR="72566" marT="72566" marB="72566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A0EBF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endParaRPr sz="800" dirty="0">
                        <a:solidFill>
                          <a:srgbClr val="053B5C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2566" marR="72566" marT="72566" marB="72566" anchor="ctr">
                    <a:lnL w="2857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A0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19193"/>
                  </a:ext>
                </a:extLst>
              </a:tr>
              <a:tr h="354275">
                <a:tc>
                  <a:txBody>
                    <a:bodyPr/>
                    <a:lstStyle/>
                    <a:p>
                      <a:pPr marL="91440" marR="9144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800" dirty="0">
                          <a:solidFill>
                            <a:srgbClr val="053B5C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% of one time users</a:t>
                      </a:r>
                      <a:endParaRPr sz="800" dirty="0">
                        <a:solidFill>
                          <a:srgbClr val="053B5C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2566" marR="72566" marT="72566" marB="72566" anchor="ctr">
                    <a:lnL w="2857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A0EBF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altLang="zh-CN" sz="800" dirty="0">
                          <a:solidFill>
                            <a:srgbClr val="053B5C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93%</a:t>
                      </a:r>
                      <a:endParaRPr sz="800" dirty="0">
                        <a:solidFill>
                          <a:srgbClr val="053B5C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2566" marR="72566" marT="72566" marB="72566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A0EBF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altLang="zh-CN" sz="800" dirty="0">
                          <a:solidFill>
                            <a:srgbClr val="053B5C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 </a:t>
                      </a:r>
                      <a:endParaRPr sz="800" dirty="0">
                        <a:solidFill>
                          <a:srgbClr val="053B5C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2566" marR="72566" marT="72566" marB="72566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A0EBF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144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endParaRPr sz="800" dirty="0">
                        <a:solidFill>
                          <a:srgbClr val="053B5C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2566" marR="72566" marT="72566" marB="72566" anchor="ctr">
                    <a:lnL w="2857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A0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983604"/>
                  </a:ext>
                </a:extLst>
              </a:tr>
            </a:tbl>
          </a:graphicData>
        </a:graphic>
      </p:graphicFrame>
      <p:sp>
        <p:nvSpPr>
          <p:cNvPr id="136" name="文本框 135">
            <a:extLst>
              <a:ext uri="{FF2B5EF4-FFF2-40B4-BE49-F238E27FC236}">
                <a16:creationId xmlns:a16="http://schemas.microsoft.com/office/drawing/2014/main" id="{FBF89DF2-7630-4DF8-96B3-62228846C6FC}"/>
              </a:ext>
            </a:extLst>
          </p:cNvPr>
          <p:cNvSpPr txBox="1"/>
          <p:nvPr/>
        </p:nvSpPr>
        <p:spPr>
          <a:xfrm>
            <a:off x="2187867" y="3261380"/>
            <a:ext cx="16618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marR="91440" algn="ctr">
              <a:spcBef>
                <a:spcPts val="600"/>
              </a:spcBef>
              <a:buSzPts val="1100"/>
            </a:pPr>
            <a:r>
              <a:rPr lang="en-US" altLang="zh-CN" sz="800" dirty="0">
                <a:solidFill>
                  <a:srgbClr val="053B5C"/>
                </a:solidFill>
                <a:latin typeface="Open Sans"/>
                <a:ea typeface="Open Sans"/>
                <a:cs typeface="Open Sans"/>
              </a:rPr>
              <a:t>2 000 000 × 0.07 = 140 000</a:t>
            </a:r>
            <a:endParaRPr lang="zh-CN" altLang="en-US" sz="800" dirty="0">
              <a:solidFill>
                <a:srgbClr val="053B5C"/>
              </a:solidFill>
              <a:latin typeface="Open Sans"/>
              <a:cs typeface="Open Sans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2013CA7-9949-4718-8EE3-3664E6AC4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448071"/>
              </p:ext>
            </p:extLst>
          </p:nvPr>
        </p:nvGraphicFramePr>
        <p:xfrm>
          <a:off x="4282549" y="1179782"/>
          <a:ext cx="4574188" cy="2706405"/>
        </p:xfrm>
        <a:graphic>
          <a:graphicData uri="http://schemas.openxmlformats.org/drawingml/2006/table">
            <a:tbl>
              <a:tblPr/>
              <a:tblGrid>
                <a:gridCol w="1247503">
                  <a:extLst>
                    <a:ext uri="{9D8B030D-6E8A-4147-A177-3AD203B41FA5}">
                      <a16:colId xmlns:a16="http://schemas.microsoft.com/office/drawing/2014/main" val="712008869"/>
                    </a:ext>
                  </a:extLst>
                </a:gridCol>
                <a:gridCol w="665337">
                  <a:extLst>
                    <a:ext uri="{9D8B030D-6E8A-4147-A177-3AD203B41FA5}">
                      <a16:colId xmlns:a16="http://schemas.microsoft.com/office/drawing/2014/main" val="124779304"/>
                    </a:ext>
                  </a:extLst>
                </a:gridCol>
                <a:gridCol w="665337">
                  <a:extLst>
                    <a:ext uri="{9D8B030D-6E8A-4147-A177-3AD203B41FA5}">
                      <a16:colId xmlns:a16="http://schemas.microsoft.com/office/drawing/2014/main" val="2875583699"/>
                    </a:ext>
                  </a:extLst>
                </a:gridCol>
                <a:gridCol w="665337">
                  <a:extLst>
                    <a:ext uri="{9D8B030D-6E8A-4147-A177-3AD203B41FA5}">
                      <a16:colId xmlns:a16="http://schemas.microsoft.com/office/drawing/2014/main" val="96340944"/>
                    </a:ext>
                  </a:extLst>
                </a:gridCol>
                <a:gridCol w="665337">
                  <a:extLst>
                    <a:ext uri="{9D8B030D-6E8A-4147-A177-3AD203B41FA5}">
                      <a16:colId xmlns:a16="http://schemas.microsoft.com/office/drawing/2014/main" val="3775982158"/>
                    </a:ext>
                  </a:extLst>
                </a:gridCol>
                <a:gridCol w="665337">
                  <a:extLst>
                    <a:ext uri="{9D8B030D-6E8A-4147-A177-3AD203B41FA5}">
                      <a16:colId xmlns:a16="http://schemas.microsoft.com/office/drawing/2014/main" val="3748170959"/>
                    </a:ext>
                  </a:extLst>
                </a:gridCol>
              </a:tblGrid>
              <a:tr h="247735">
                <a:tc>
                  <a:txBody>
                    <a:bodyPr/>
                    <a:lstStyle/>
                    <a:p>
                      <a:pPr algn="ctr" fontAlgn="b"/>
                      <a:br>
                        <a:rPr lang="zh-CN" altLang="en-US" sz="800" dirty="0">
                          <a:solidFill>
                            <a:schemeClr val="tx1"/>
                          </a:solidFill>
                          <a:effectLst/>
                          <a:latin typeface="Oswald" panose="02010600030101010101" charset="0"/>
                        </a:rPr>
                      </a:br>
                      <a:endParaRPr lang="zh-CN" altLang="en-US" sz="800" dirty="0">
                        <a:solidFill>
                          <a:schemeClr val="tx1"/>
                        </a:solidFill>
                        <a:effectLst/>
                        <a:latin typeface="Oswald" panose="02010600030101010101" charset="0"/>
                      </a:endParaRPr>
                    </a:p>
                  </a:txBody>
                  <a:tcPr marL="14747" marR="14747" marT="14747" marB="14747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53B5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Oswald" panose="02010600030101010101" charset="0"/>
                        </a:rPr>
                        <a:t>Year 1</a:t>
                      </a:r>
                      <a:endParaRPr lang="en-GB" sz="800" b="1" dirty="0">
                        <a:solidFill>
                          <a:schemeClr val="bg1"/>
                        </a:solidFill>
                        <a:effectLst/>
                        <a:latin typeface="Oswald" panose="02010600030101010101" charset="0"/>
                      </a:endParaRPr>
                    </a:p>
                  </a:txBody>
                  <a:tcPr marL="14747" marR="14747" marT="14747" marB="14747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53B5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Oswald" panose="02010600030101010101" charset="0"/>
                        </a:rPr>
                        <a:t>Year 2</a:t>
                      </a:r>
                      <a:endParaRPr lang="en-GB" sz="800" b="1" dirty="0">
                        <a:solidFill>
                          <a:schemeClr val="bg1"/>
                        </a:solidFill>
                        <a:effectLst/>
                        <a:latin typeface="Oswald" panose="02010600030101010101" charset="0"/>
                      </a:endParaRPr>
                    </a:p>
                  </a:txBody>
                  <a:tcPr marL="14747" marR="14747" marT="14747" marB="14747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53B5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Oswald" panose="02010600030101010101" charset="0"/>
                        </a:rPr>
                        <a:t>Year 3</a:t>
                      </a:r>
                      <a:endParaRPr lang="en-GB" sz="800" b="1" dirty="0">
                        <a:solidFill>
                          <a:schemeClr val="bg1"/>
                        </a:solidFill>
                        <a:effectLst/>
                        <a:latin typeface="Oswald" panose="02010600030101010101" charset="0"/>
                      </a:endParaRPr>
                    </a:p>
                  </a:txBody>
                  <a:tcPr marL="14747" marR="14747" marT="14747" marB="14747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53B5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Oswald" panose="02010600030101010101" charset="0"/>
                        </a:rPr>
                        <a:t>Year 4</a:t>
                      </a:r>
                      <a:endParaRPr lang="en-GB" sz="800" b="1" dirty="0">
                        <a:solidFill>
                          <a:schemeClr val="bg1"/>
                        </a:solidFill>
                        <a:effectLst/>
                        <a:latin typeface="Oswald" panose="02010600030101010101" charset="0"/>
                      </a:endParaRPr>
                    </a:p>
                  </a:txBody>
                  <a:tcPr marL="14747" marR="14747" marT="14747" marB="14747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53B5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Oswald" panose="02010600030101010101" charset="0"/>
                        </a:rPr>
                        <a:t>Year 5</a:t>
                      </a:r>
                      <a:endParaRPr lang="en-GB" sz="800" b="1" dirty="0">
                        <a:solidFill>
                          <a:schemeClr val="bg1"/>
                        </a:solidFill>
                        <a:effectLst/>
                        <a:latin typeface="Oswald" panose="02010600030101010101" charset="0"/>
                      </a:endParaRPr>
                    </a:p>
                  </a:txBody>
                  <a:tcPr marL="14747" marR="14747" marT="14747" marB="14747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53B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798592"/>
                  </a:ext>
                </a:extLst>
              </a:tr>
              <a:tr h="207681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0" i="0" u="none" strike="noStrike" dirty="0">
                          <a:solidFill>
                            <a:srgbClr val="053B5C"/>
                          </a:solidFill>
                          <a:effectLst/>
                          <a:latin typeface="Oswald" panose="02010600030101010101" charset="0"/>
                        </a:rPr>
                        <a:t>Revenues from subscribers</a:t>
                      </a:r>
                      <a:endParaRPr lang="en-GB" sz="800" dirty="0">
                        <a:solidFill>
                          <a:srgbClr val="053B5C"/>
                        </a:solidFill>
                        <a:effectLst/>
                        <a:latin typeface="Oswald" panose="02010600030101010101" charset="0"/>
                      </a:endParaRPr>
                    </a:p>
                  </a:txBody>
                  <a:tcPr marL="14747" marR="14747" marT="14747" marB="14747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b="0" i="0" u="none" strike="noStrike" dirty="0">
                          <a:solidFill>
                            <a:srgbClr val="053B5C"/>
                          </a:solidFill>
                          <a:effectLst/>
                          <a:latin typeface="Oswald" panose="02010600030101010101" charset="0"/>
                        </a:rPr>
                        <a:t>8000000</a:t>
                      </a:r>
                      <a:endParaRPr lang="zh-CN" altLang="en-US" sz="800" dirty="0">
                        <a:solidFill>
                          <a:srgbClr val="053B5C"/>
                        </a:solidFill>
                        <a:effectLst/>
                        <a:latin typeface="Oswald" panose="02010600030101010101" charset="0"/>
                      </a:endParaRPr>
                    </a:p>
                  </a:txBody>
                  <a:tcPr marL="14747" marR="14747" marT="14747" marB="14747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b="0" i="0" u="none" strike="noStrike" dirty="0">
                          <a:solidFill>
                            <a:srgbClr val="053B5C"/>
                          </a:solidFill>
                          <a:effectLst/>
                          <a:latin typeface="Oswald" panose="02010600030101010101" charset="0"/>
                        </a:rPr>
                        <a:t>8000000</a:t>
                      </a:r>
                      <a:endParaRPr lang="zh-CN" altLang="en-US" sz="800" dirty="0">
                        <a:solidFill>
                          <a:srgbClr val="053B5C"/>
                        </a:solidFill>
                        <a:effectLst/>
                        <a:latin typeface="Oswald" panose="02010600030101010101" charset="0"/>
                      </a:endParaRPr>
                    </a:p>
                  </a:txBody>
                  <a:tcPr marL="14747" marR="14747" marT="14747" marB="14747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b="0" i="0" u="none" strike="noStrike" dirty="0">
                          <a:solidFill>
                            <a:srgbClr val="053B5C"/>
                          </a:solidFill>
                          <a:effectLst/>
                          <a:latin typeface="Oswald" panose="02010600030101010101" charset="0"/>
                        </a:rPr>
                        <a:t>8000000</a:t>
                      </a:r>
                      <a:endParaRPr lang="zh-CN" altLang="en-US" sz="800" dirty="0">
                        <a:solidFill>
                          <a:srgbClr val="053B5C"/>
                        </a:solidFill>
                        <a:effectLst/>
                        <a:latin typeface="Oswald" panose="02010600030101010101" charset="0"/>
                      </a:endParaRPr>
                    </a:p>
                  </a:txBody>
                  <a:tcPr marL="14747" marR="14747" marT="14747" marB="14747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b="0" i="0" u="none" strike="noStrike" dirty="0">
                          <a:solidFill>
                            <a:srgbClr val="053B5C"/>
                          </a:solidFill>
                          <a:effectLst/>
                          <a:latin typeface="Oswald" panose="02010600030101010101" charset="0"/>
                        </a:rPr>
                        <a:t>8000000</a:t>
                      </a:r>
                      <a:endParaRPr lang="zh-CN" altLang="en-US" sz="800" dirty="0">
                        <a:solidFill>
                          <a:srgbClr val="053B5C"/>
                        </a:solidFill>
                        <a:effectLst/>
                        <a:latin typeface="Oswald" panose="02010600030101010101" charset="0"/>
                      </a:endParaRPr>
                    </a:p>
                  </a:txBody>
                  <a:tcPr marL="14747" marR="14747" marT="14747" marB="14747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b="0" i="0" u="none" strike="noStrike" dirty="0">
                          <a:solidFill>
                            <a:srgbClr val="053B5C"/>
                          </a:solidFill>
                          <a:effectLst/>
                          <a:latin typeface="Oswald" panose="02010600030101010101" charset="0"/>
                        </a:rPr>
                        <a:t>8000000</a:t>
                      </a:r>
                      <a:endParaRPr lang="zh-CN" altLang="en-US" sz="800" dirty="0">
                        <a:solidFill>
                          <a:srgbClr val="053B5C"/>
                        </a:solidFill>
                        <a:effectLst/>
                        <a:latin typeface="Oswald" panose="02010600030101010101" charset="0"/>
                      </a:endParaRPr>
                    </a:p>
                  </a:txBody>
                  <a:tcPr marL="14747" marR="14747" marT="14747" marB="14747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4D8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7187"/>
                  </a:ext>
                </a:extLst>
              </a:tr>
              <a:tr h="364301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53B5C"/>
                          </a:solidFill>
                          <a:effectLst/>
                          <a:latin typeface="Oswald" panose="02010600030101010101" charset="0"/>
                        </a:rPr>
                        <a:t>Revenues from one time users for a year</a:t>
                      </a:r>
                      <a:endParaRPr lang="en-US" sz="800" dirty="0">
                        <a:solidFill>
                          <a:srgbClr val="053B5C"/>
                        </a:solidFill>
                        <a:effectLst/>
                        <a:latin typeface="Oswald" panose="02010600030101010101" charset="0"/>
                      </a:endParaRPr>
                    </a:p>
                  </a:txBody>
                  <a:tcPr marL="14747" marR="14747" marT="14747" marB="14747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b="0" i="0" u="none" strike="noStrike" dirty="0">
                          <a:solidFill>
                            <a:srgbClr val="053B5C"/>
                          </a:solidFill>
                          <a:effectLst/>
                          <a:latin typeface="Oswald" panose="02010600030101010101" charset="0"/>
                        </a:rPr>
                        <a:t>8992500</a:t>
                      </a:r>
                      <a:endParaRPr lang="zh-CN" altLang="en-US" sz="800" dirty="0">
                        <a:solidFill>
                          <a:srgbClr val="053B5C"/>
                        </a:solidFill>
                        <a:effectLst/>
                        <a:latin typeface="Oswald" panose="02010600030101010101" charset="0"/>
                      </a:endParaRPr>
                    </a:p>
                  </a:txBody>
                  <a:tcPr marL="14747" marR="14747" marT="14747" marB="14747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b="0" i="0" u="none" strike="noStrike" dirty="0">
                          <a:solidFill>
                            <a:srgbClr val="053B5C"/>
                          </a:solidFill>
                          <a:effectLst/>
                          <a:latin typeface="Oswald" panose="02010600030101010101" charset="0"/>
                        </a:rPr>
                        <a:t>8992500</a:t>
                      </a:r>
                      <a:endParaRPr lang="zh-CN" altLang="en-US" sz="800" dirty="0">
                        <a:solidFill>
                          <a:srgbClr val="053B5C"/>
                        </a:solidFill>
                        <a:effectLst/>
                        <a:latin typeface="Oswald" panose="02010600030101010101" charset="0"/>
                      </a:endParaRPr>
                    </a:p>
                  </a:txBody>
                  <a:tcPr marL="14747" marR="14747" marT="14747" marB="14747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b="0" i="0" u="none" strike="noStrike" dirty="0">
                          <a:solidFill>
                            <a:srgbClr val="053B5C"/>
                          </a:solidFill>
                          <a:effectLst/>
                          <a:latin typeface="Oswald" panose="02010600030101010101" charset="0"/>
                        </a:rPr>
                        <a:t>8992500</a:t>
                      </a:r>
                      <a:endParaRPr lang="zh-CN" altLang="en-US" sz="800" dirty="0">
                        <a:solidFill>
                          <a:srgbClr val="053B5C"/>
                        </a:solidFill>
                        <a:effectLst/>
                        <a:latin typeface="Oswald" panose="02010600030101010101" charset="0"/>
                      </a:endParaRPr>
                    </a:p>
                  </a:txBody>
                  <a:tcPr marL="14747" marR="14747" marT="14747" marB="14747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b="0" i="0" u="none" strike="noStrike" dirty="0">
                          <a:solidFill>
                            <a:srgbClr val="053B5C"/>
                          </a:solidFill>
                          <a:effectLst/>
                          <a:latin typeface="Oswald" panose="02010600030101010101" charset="0"/>
                        </a:rPr>
                        <a:t>8992500</a:t>
                      </a:r>
                      <a:endParaRPr lang="zh-CN" altLang="en-US" sz="800" dirty="0">
                        <a:solidFill>
                          <a:srgbClr val="053B5C"/>
                        </a:solidFill>
                        <a:effectLst/>
                        <a:latin typeface="Oswald" panose="02010600030101010101" charset="0"/>
                      </a:endParaRPr>
                    </a:p>
                  </a:txBody>
                  <a:tcPr marL="14747" marR="14747" marT="14747" marB="14747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b="0" i="0" u="none" strike="noStrike" dirty="0">
                          <a:solidFill>
                            <a:srgbClr val="053B5C"/>
                          </a:solidFill>
                          <a:effectLst/>
                          <a:latin typeface="Oswald" panose="02010600030101010101" charset="0"/>
                        </a:rPr>
                        <a:t>8992500</a:t>
                      </a:r>
                      <a:endParaRPr lang="zh-CN" altLang="en-US" sz="800" dirty="0">
                        <a:solidFill>
                          <a:srgbClr val="053B5C"/>
                        </a:solidFill>
                        <a:effectLst/>
                        <a:latin typeface="Oswald" panose="02010600030101010101" charset="0"/>
                      </a:endParaRPr>
                    </a:p>
                  </a:txBody>
                  <a:tcPr marL="14747" marR="14747" marT="14747" marB="14747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4D8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962224"/>
                  </a:ext>
                </a:extLst>
              </a:tr>
              <a:tr h="364301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53B5C"/>
                          </a:solidFill>
                          <a:effectLst/>
                          <a:latin typeface="Oswald" panose="02010600030101010101" charset="0"/>
                        </a:rPr>
                        <a:t>Revenues from ads displayed on the bikes</a:t>
                      </a:r>
                      <a:endParaRPr lang="en-US" sz="800" dirty="0">
                        <a:solidFill>
                          <a:srgbClr val="053B5C"/>
                        </a:solidFill>
                        <a:effectLst/>
                        <a:latin typeface="Oswald" panose="02010600030101010101" charset="0"/>
                      </a:endParaRPr>
                    </a:p>
                  </a:txBody>
                  <a:tcPr marL="14747" marR="14747" marT="14747" marB="14747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b="0" i="0" u="none" strike="noStrike" dirty="0">
                          <a:solidFill>
                            <a:srgbClr val="053B5C"/>
                          </a:solidFill>
                          <a:effectLst/>
                          <a:latin typeface="Oswald" panose="02010600030101010101" charset="0"/>
                        </a:rPr>
                        <a:t>200000</a:t>
                      </a:r>
                      <a:endParaRPr lang="zh-CN" altLang="en-US" sz="800" dirty="0">
                        <a:solidFill>
                          <a:srgbClr val="053B5C"/>
                        </a:solidFill>
                        <a:effectLst/>
                        <a:latin typeface="Oswald" panose="02010600030101010101" charset="0"/>
                      </a:endParaRPr>
                    </a:p>
                  </a:txBody>
                  <a:tcPr marL="14747" marR="14747" marT="14747" marB="14747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b="0" i="0" u="none" strike="noStrike" dirty="0">
                          <a:solidFill>
                            <a:srgbClr val="053B5C"/>
                          </a:solidFill>
                          <a:effectLst/>
                          <a:latin typeface="Oswald" panose="02010600030101010101" charset="0"/>
                        </a:rPr>
                        <a:t>200000</a:t>
                      </a:r>
                      <a:endParaRPr lang="zh-CN" altLang="en-US" sz="800" dirty="0">
                        <a:solidFill>
                          <a:srgbClr val="053B5C"/>
                        </a:solidFill>
                        <a:effectLst/>
                        <a:latin typeface="Oswald" panose="02010600030101010101" charset="0"/>
                      </a:endParaRPr>
                    </a:p>
                  </a:txBody>
                  <a:tcPr marL="14747" marR="14747" marT="14747" marB="14747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b="0" i="0" u="none" strike="noStrike" dirty="0">
                          <a:solidFill>
                            <a:srgbClr val="053B5C"/>
                          </a:solidFill>
                          <a:effectLst/>
                          <a:latin typeface="Oswald" panose="02010600030101010101" charset="0"/>
                        </a:rPr>
                        <a:t>200000</a:t>
                      </a:r>
                      <a:endParaRPr lang="zh-CN" altLang="en-US" sz="800" dirty="0">
                        <a:solidFill>
                          <a:srgbClr val="053B5C"/>
                        </a:solidFill>
                        <a:effectLst/>
                        <a:latin typeface="Oswald" panose="02010600030101010101" charset="0"/>
                      </a:endParaRPr>
                    </a:p>
                  </a:txBody>
                  <a:tcPr marL="14747" marR="14747" marT="14747" marB="14747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b="0" i="0" u="none" strike="noStrike" dirty="0">
                          <a:solidFill>
                            <a:srgbClr val="053B5C"/>
                          </a:solidFill>
                          <a:effectLst/>
                          <a:latin typeface="Oswald" panose="02010600030101010101" charset="0"/>
                        </a:rPr>
                        <a:t>200000</a:t>
                      </a:r>
                      <a:endParaRPr lang="zh-CN" altLang="en-US" sz="800" dirty="0">
                        <a:solidFill>
                          <a:srgbClr val="053B5C"/>
                        </a:solidFill>
                        <a:effectLst/>
                        <a:latin typeface="Oswald" panose="02010600030101010101" charset="0"/>
                      </a:endParaRPr>
                    </a:p>
                  </a:txBody>
                  <a:tcPr marL="14747" marR="14747" marT="14747" marB="14747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b="0" i="0" u="none" strike="noStrike" dirty="0">
                          <a:solidFill>
                            <a:srgbClr val="053B5C"/>
                          </a:solidFill>
                          <a:effectLst/>
                          <a:latin typeface="Oswald" panose="02010600030101010101" charset="0"/>
                        </a:rPr>
                        <a:t>200000</a:t>
                      </a:r>
                      <a:endParaRPr lang="zh-CN" altLang="en-US" sz="800" dirty="0">
                        <a:solidFill>
                          <a:srgbClr val="053B5C"/>
                        </a:solidFill>
                        <a:effectLst/>
                        <a:latin typeface="Oswald" panose="02010600030101010101" charset="0"/>
                      </a:endParaRPr>
                    </a:p>
                  </a:txBody>
                  <a:tcPr marL="14747" marR="14747" marT="14747" marB="14747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4D8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453222"/>
                  </a:ext>
                </a:extLst>
              </a:tr>
              <a:tr h="207681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0" i="0" u="none" strike="noStrike" dirty="0">
                          <a:solidFill>
                            <a:srgbClr val="053B5C"/>
                          </a:solidFill>
                          <a:effectLst/>
                          <a:latin typeface="Oswald" panose="02010600030101010101" charset="0"/>
                        </a:rPr>
                        <a:t>Total revenues</a:t>
                      </a:r>
                      <a:endParaRPr lang="en-GB" sz="800" dirty="0">
                        <a:solidFill>
                          <a:srgbClr val="053B5C"/>
                        </a:solidFill>
                        <a:effectLst/>
                        <a:latin typeface="Oswald" panose="02010600030101010101" charset="0"/>
                      </a:endParaRPr>
                    </a:p>
                  </a:txBody>
                  <a:tcPr marL="14747" marR="14747" marT="14747" marB="14747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b="0" i="0" u="none" strike="noStrike" dirty="0">
                          <a:solidFill>
                            <a:srgbClr val="053B5C"/>
                          </a:solidFill>
                          <a:effectLst/>
                          <a:latin typeface="Oswald" panose="02010600030101010101" charset="0"/>
                        </a:rPr>
                        <a:t>17192500</a:t>
                      </a:r>
                      <a:endParaRPr lang="zh-CN" altLang="en-US" sz="800" dirty="0">
                        <a:solidFill>
                          <a:srgbClr val="053B5C"/>
                        </a:solidFill>
                        <a:effectLst/>
                        <a:latin typeface="Oswald" panose="02010600030101010101" charset="0"/>
                      </a:endParaRPr>
                    </a:p>
                  </a:txBody>
                  <a:tcPr marL="14747" marR="14747" marT="14747" marB="14747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b="0" i="0" u="none" strike="noStrike" dirty="0">
                          <a:solidFill>
                            <a:srgbClr val="053B5C"/>
                          </a:solidFill>
                          <a:effectLst/>
                          <a:latin typeface="Oswald" panose="02010600030101010101" charset="0"/>
                        </a:rPr>
                        <a:t>17192500</a:t>
                      </a:r>
                      <a:endParaRPr lang="zh-CN" altLang="en-US" sz="800" dirty="0">
                        <a:solidFill>
                          <a:srgbClr val="053B5C"/>
                        </a:solidFill>
                        <a:effectLst/>
                        <a:latin typeface="Oswald" panose="02010600030101010101" charset="0"/>
                      </a:endParaRPr>
                    </a:p>
                  </a:txBody>
                  <a:tcPr marL="14747" marR="14747" marT="14747" marB="14747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b="0" i="0" u="none" strike="noStrike" dirty="0">
                          <a:solidFill>
                            <a:srgbClr val="053B5C"/>
                          </a:solidFill>
                          <a:effectLst/>
                          <a:latin typeface="Oswald" panose="02010600030101010101" charset="0"/>
                        </a:rPr>
                        <a:t>17192500</a:t>
                      </a:r>
                      <a:endParaRPr lang="zh-CN" altLang="en-US" sz="800" dirty="0">
                        <a:solidFill>
                          <a:srgbClr val="053B5C"/>
                        </a:solidFill>
                        <a:effectLst/>
                        <a:latin typeface="Oswald" panose="02010600030101010101" charset="0"/>
                      </a:endParaRPr>
                    </a:p>
                  </a:txBody>
                  <a:tcPr marL="14747" marR="14747" marT="14747" marB="14747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b="0" i="0" u="none" strike="noStrike" dirty="0">
                          <a:solidFill>
                            <a:srgbClr val="053B5C"/>
                          </a:solidFill>
                          <a:effectLst/>
                          <a:latin typeface="Oswald" panose="02010600030101010101" charset="0"/>
                        </a:rPr>
                        <a:t>17192500</a:t>
                      </a:r>
                      <a:endParaRPr lang="zh-CN" altLang="en-US" sz="800" dirty="0">
                        <a:solidFill>
                          <a:srgbClr val="053B5C"/>
                        </a:solidFill>
                        <a:effectLst/>
                        <a:latin typeface="Oswald" panose="02010600030101010101" charset="0"/>
                      </a:endParaRPr>
                    </a:p>
                  </a:txBody>
                  <a:tcPr marL="14747" marR="14747" marT="14747" marB="14747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b="0" i="0" u="none" strike="noStrike" dirty="0">
                          <a:solidFill>
                            <a:srgbClr val="053B5C"/>
                          </a:solidFill>
                          <a:effectLst/>
                          <a:latin typeface="Oswald" panose="02010600030101010101" charset="0"/>
                        </a:rPr>
                        <a:t>17192500</a:t>
                      </a:r>
                      <a:endParaRPr lang="zh-CN" altLang="en-US" sz="800" dirty="0">
                        <a:solidFill>
                          <a:srgbClr val="053B5C"/>
                        </a:solidFill>
                        <a:effectLst/>
                        <a:latin typeface="Oswald" panose="02010600030101010101" charset="0"/>
                      </a:endParaRPr>
                    </a:p>
                  </a:txBody>
                  <a:tcPr marL="14747" marR="14747" marT="14747" marB="14747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4D8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118107"/>
                  </a:ext>
                </a:extLst>
              </a:tr>
              <a:tr h="207681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0" i="0" u="none" strike="noStrike" dirty="0">
                          <a:solidFill>
                            <a:srgbClr val="053B5C"/>
                          </a:solidFill>
                          <a:effectLst/>
                          <a:latin typeface="Oswald" panose="02010600030101010101" charset="0"/>
                        </a:rPr>
                        <a:t>Cost of a </a:t>
                      </a:r>
                      <a:r>
                        <a:rPr lang="en-GB" sz="800" b="0" i="0" u="none" strike="noStrike" dirty="0" err="1">
                          <a:solidFill>
                            <a:srgbClr val="053B5C"/>
                          </a:solidFill>
                          <a:effectLst/>
                          <a:latin typeface="Oswald" panose="02010600030101010101" charset="0"/>
                        </a:rPr>
                        <a:t>Velib</a:t>
                      </a:r>
                      <a:endParaRPr lang="en-GB" sz="800" dirty="0">
                        <a:solidFill>
                          <a:srgbClr val="053B5C"/>
                        </a:solidFill>
                        <a:effectLst/>
                        <a:latin typeface="Oswald" panose="02010600030101010101" charset="0"/>
                      </a:endParaRPr>
                    </a:p>
                  </a:txBody>
                  <a:tcPr marL="14747" marR="14747" marT="14747" marB="14747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b="0" i="0" u="none" strike="noStrike" dirty="0">
                          <a:solidFill>
                            <a:srgbClr val="053B5C"/>
                          </a:solidFill>
                          <a:effectLst/>
                          <a:latin typeface="Oswald" panose="02010600030101010101" charset="0"/>
                        </a:rPr>
                        <a:t>300</a:t>
                      </a:r>
                      <a:endParaRPr lang="zh-CN" altLang="en-US" sz="800" dirty="0">
                        <a:solidFill>
                          <a:srgbClr val="053B5C"/>
                        </a:solidFill>
                        <a:effectLst/>
                        <a:latin typeface="Oswald" panose="02010600030101010101" charset="0"/>
                      </a:endParaRPr>
                    </a:p>
                  </a:txBody>
                  <a:tcPr marL="14747" marR="14747" marT="14747" marB="14747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b="0" i="0" u="none" strike="noStrike" dirty="0">
                          <a:solidFill>
                            <a:srgbClr val="053B5C"/>
                          </a:solidFill>
                          <a:effectLst/>
                          <a:latin typeface="Oswald" panose="02010600030101010101" charset="0"/>
                        </a:rPr>
                        <a:t>300</a:t>
                      </a:r>
                      <a:endParaRPr lang="zh-CN" altLang="en-US" sz="800" dirty="0">
                        <a:solidFill>
                          <a:srgbClr val="053B5C"/>
                        </a:solidFill>
                        <a:effectLst/>
                        <a:latin typeface="Oswald" panose="02010600030101010101" charset="0"/>
                      </a:endParaRPr>
                    </a:p>
                  </a:txBody>
                  <a:tcPr marL="14747" marR="14747" marT="14747" marB="14747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b="0" i="0" u="none" strike="noStrike" dirty="0">
                          <a:solidFill>
                            <a:srgbClr val="053B5C"/>
                          </a:solidFill>
                          <a:effectLst/>
                          <a:latin typeface="Oswald" panose="02010600030101010101" charset="0"/>
                        </a:rPr>
                        <a:t>300</a:t>
                      </a:r>
                      <a:endParaRPr lang="zh-CN" altLang="en-US" sz="800" dirty="0">
                        <a:solidFill>
                          <a:srgbClr val="053B5C"/>
                        </a:solidFill>
                        <a:effectLst/>
                        <a:latin typeface="Oswald" panose="02010600030101010101" charset="0"/>
                      </a:endParaRPr>
                    </a:p>
                  </a:txBody>
                  <a:tcPr marL="14747" marR="14747" marT="14747" marB="14747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b="0" i="0" u="none" strike="noStrike" dirty="0">
                          <a:solidFill>
                            <a:srgbClr val="053B5C"/>
                          </a:solidFill>
                          <a:effectLst/>
                          <a:latin typeface="Oswald" panose="02010600030101010101" charset="0"/>
                        </a:rPr>
                        <a:t>300</a:t>
                      </a:r>
                      <a:endParaRPr lang="zh-CN" altLang="en-US" sz="800" dirty="0">
                        <a:solidFill>
                          <a:srgbClr val="053B5C"/>
                        </a:solidFill>
                        <a:effectLst/>
                        <a:latin typeface="Oswald" panose="02010600030101010101" charset="0"/>
                      </a:endParaRPr>
                    </a:p>
                  </a:txBody>
                  <a:tcPr marL="14747" marR="14747" marT="14747" marB="14747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b="0" i="0" u="none" strike="noStrike" dirty="0">
                          <a:solidFill>
                            <a:srgbClr val="053B5C"/>
                          </a:solidFill>
                          <a:effectLst/>
                          <a:latin typeface="Oswald" panose="02010600030101010101" charset="0"/>
                        </a:rPr>
                        <a:t>300</a:t>
                      </a:r>
                      <a:endParaRPr lang="zh-CN" altLang="en-US" sz="800" dirty="0">
                        <a:solidFill>
                          <a:srgbClr val="053B5C"/>
                        </a:solidFill>
                        <a:effectLst/>
                        <a:latin typeface="Oswald" panose="02010600030101010101" charset="0"/>
                      </a:endParaRPr>
                    </a:p>
                  </a:txBody>
                  <a:tcPr marL="14747" marR="14747" marT="14747" marB="14747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4D8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1745"/>
                  </a:ext>
                </a:extLst>
              </a:tr>
              <a:tr h="207681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0" i="0" u="none" strike="noStrike" dirty="0">
                          <a:solidFill>
                            <a:srgbClr val="053B5C"/>
                          </a:solidFill>
                          <a:effectLst/>
                          <a:latin typeface="Oswald" panose="02010600030101010101" charset="0"/>
                        </a:rPr>
                        <a:t>Number of </a:t>
                      </a:r>
                      <a:r>
                        <a:rPr lang="en-GB" sz="800" b="0" i="0" u="none" strike="noStrike" dirty="0" err="1">
                          <a:solidFill>
                            <a:srgbClr val="053B5C"/>
                          </a:solidFill>
                          <a:effectLst/>
                          <a:latin typeface="Oswald" panose="02010600030101010101" charset="0"/>
                        </a:rPr>
                        <a:t>Velibs</a:t>
                      </a:r>
                      <a:endParaRPr lang="en-GB" sz="800" dirty="0">
                        <a:solidFill>
                          <a:srgbClr val="053B5C"/>
                        </a:solidFill>
                        <a:effectLst/>
                        <a:latin typeface="Oswald" panose="02010600030101010101" charset="0"/>
                      </a:endParaRPr>
                    </a:p>
                  </a:txBody>
                  <a:tcPr marL="14747" marR="14747" marT="14747" marB="14747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b="0" i="0" u="none" strike="noStrike" dirty="0">
                          <a:solidFill>
                            <a:srgbClr val="053B5C"/>
                          </a:solidFill>
                          <a:effectLst/>
                          <a:latin typeface="Oswald" panose="02010600030101010101" charset="0"/>
                        </a:rPr>
                        <a:t>10000</a:t>
                      </a:r>
                      <a:endParaRPr lang="zh-CN" altLang="en-US" sz="800" dirty="0">
                        <a:solidFill>
                          <a:srgbClr val="053B5C"/>
                        </a:solidFill>
                        <a:effectLst/>
                        <a:latin typeface="Oswald" panose="02010600030101010101" charset="0"/>
                      </a:endParaRPr>
                    </a:p>
                  </a:txBody>
                  <a:tcPr marL="14747" marR="14747" marT="14747" marB="14747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b="0" i="0" u="none" strike="noStrike" dirty="0">
                          <a:solidFill>
                            <a:srgbClr val="053B5C"/>
                          </a:solidFill>
                          <a:effectLst/>
                          <a:latin typeface="Oswald" panose="02010600030101010101" charset="0"/>
                        </a:rPr>
                        <a:t>5000</a:t>
                      </a:r>
                      <a:endParaRPr lang="zh-CN" altLang="en-US" sz="800" dirty="0">
                        <a:solidFill>
                          <a:srgbClr val="053B5C"/>
                        </a:solidFill>
                        <a:effectLst/>
                        <a:latin typeface="Oswald" panose="02010600030101010101" charset="0"/>
                      </a:endParaRPr>
                    </a:p>
                  </a:txBody>
                  <a:tcPr marL="14747" marR="14747" marT="14747" marB="14747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b="0" i="0" u="none" strike="noStrike" dirty="0">
                          <a:solidFill>
                            <a:srgbClr val="053B5C"/>
                          </a:solidFill>
                          <a:effectLst/>
                          <a:latin typeface="Oswald" panose="02010600030101010101" charset="0"/>
                        </a:rPr>
                        <a:t>5000</a:t>
                      </a:r>
                      <a:endParaRPr lang="zh-CN" altLang="en-US" sz="800" dirty="0">
                        <a:solidFill>
                          <a:srgbClr val="053B5C"/>
                        </a:solidFill>
                        <a:effectLst/>
                        <a:latin typeface="Oswald" panose="02010600030101010101" charset="0"/>
                      </a:endParaRPr>
                    </a:p>
                  </a:txBody>
                  <a:tcPr marL="14747" marR="14747" marT="14747" marB="14747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b="0" i="0" u="none" strike="noStrike" dirty="0">
                          <a:solidFill>
                            <a:srgbClr val="053B5C"/>
                          </a:solidFill>
                          <a:effectLst/>
                          <a:latin typeface="Oswald" panose="02010600030101010101" charset="0"/>
                        </a:rPr>
                        <a:t>5000</a:t>
                      </a:r>
                      <a:endParaRPr lang="zh-CN" altLang="en-US" sz="800" dirty="0">
                        <a:solidFill>
                          <a:srgbClr val="053B5C"/>
                        </a:solidFill>
                        <a:effectLst/>
                        <a:latin typeface="Oswald" panose="02010600030101010101" charset="0"/>
                      </a:endParaRPr>
                    </a:p>
                  </a:txBody>
                  <a:tcPr marL="14747" marR="14747" marT="14747" marB="14747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b="0" i="0" u="none" strike="noStrike" dirty="0">
                          <a:solidFill>
                            <a:srgbClr val="053B5C"/>
                          </a:solidFill>
                          <a:effectLst/>
                          <a:latin typeface="Oswald" panose="02010600030101010101" charset="0"/>
                        </a:rPr>
                        <a:t>5000</a:t>
                      </a:r>
                      <a:endParaRPr lang="zh-CN" altLang="en-US" sz="800" dirty="0">
                        <a:solidFill>
                          <a:srgbClr val="053B5C"/>
                        </a:solidFill>
                        <a:effectLst/>
                        <a:latin typeface="Oswald" panose="02010600030101010101" charset="0"/>
                      </a:endParaRPr>
                    </a:p>
                  </a:txBody>
                  <a:tcPr marL="14747" marR="14747" marT="14747" marB="14747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4D8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78479"/>
                  </a:ext>
                </a:extLst>
              </a:tr>
              <a:tr h="207681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0" i="0" u="none" strike="noStrike" dirty="0">
                          <a:solidFill>
                            <a:srgbClr val="053B5C"/>
                          </a:solidFill>
                          <a:effectLst/>
                          <a:latin typeface="Oswald" panose="02010600030101010101" charset="0"/>
                        </a:rPr>
                        <a:t>Investment in the fleet</a:t>
                      </a:r>
                      <a:endParaRPr lang="en-GB" sz="800" dirty="0">
                        <a:solidFill>
                          <a:srgbClr val="053B5C"/>
                        </a:solidFill>
                        <a:effectLst/>
                        <a:latin typeface="Oswald" panose="02010600030101010101" charset="0"/>
                      </a:endParaRPr>
                    </a:p>
                  </a:txBody>
                  <a:tcPr marL="14747" marR="14747" marT="14747" marB="14747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b="0" i="0" u="none" strike="noStrike" dirty="0">
                          <a:solidFill>
                            <a:srgbClr val="053B5C"/>
                          </a:solidFill>
                          <a:effectLst/>
                          <a:latin typeface="Oswald" panose="02010600030101010101" charset="0"/>
                        </a:rPr>
                        <a:t>3000000</a:t>
                      </a:r>
                      <a:endParaRPr lang="zh-CN" altLang="en-US" sz="800" dirty="0">
                        <a:solidFill>
                          <a:srgbClr val="053B5C"/>
                        </a:solidFill>
                        <a:effectLst/>
                        <a:latin typeface="Oswald" panose="02010600030101010101" charset="0"/>
                      </a:endParaRPr>
                    </a:p>
                  </a:txBody>
                  <a:tcPr marL="14747" marR="14747" marT="14747" marB="14747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b="0" i="0" u="none" strike="noStrike" dirty="0">
                          <a:solidFill>
                            <a:srgbClr val="053B5C"/>
                          </a:solidFill>
                          <a:effectLst/>
                          <a:latin typeface="Oswald" panose="02010600030101010101" charset="0"/>
                        </a:rPr>
                        <a:t>1500000</a:t>
                      </a:r>
                      <a:endParaRPr lang="zh-CN" altLang="en-US" sz="800" dirty="0">
                        <a:solidFill>
                          <a:srgbClr val="053B5C"/>
                        </a:solidFill>
                        <a:effectLst/>
                        <a:latin typeface="Oswald" panose="02010600030101010101" charset="0"/>
                      </a:endParaRPr>
                    </a:p>
                  </a:txBody>
                  <a:tcPr marL="14747" marR="14747" marT="14747" marB="14747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b="0" i="0" u="none" strike="noStrike" dirty="0">
                          <a:solidFill>
                            <a:srgbClr val="053B5C"/>
                          </a:solidFill>
                          <a:effectLst/>
                          <a:latin typeface="Oswald" panose="02010600030101010101" charset="0"/>
                        </a:rPr>
                        <a:t>1500000</a:t>
                      </a:r>
                      <a:endParaRPr lang="zh-CN" altLang="en-US" sz="800" dirty="0">
                        <a:solidFill>
                          <a:srgbClr val="053B5C"/>
                        </a:solidFill>
                        <a:effectLst/>
                        <a:latin typeface="Oswald" panose="02010600030101010101" charset="0"/>
                      </a:endParaRPr>
                    </a:p>
                  </a:txBody>
                  <a:tcPr marL="14747" marR="14747" marT="14747" marB="14747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b="0" i="0" u="none" strike="noStrike" dirty="0">
                          <a:solidFill>
                            <a:srgbClr val="053B5C"/>
                          </a:solidFill>
                          <a:effectLst/>
                          <a:latin typeface="Oswald" panose="02010600030101010101" charset="0"/>
                        </a:rPr>
                        <a:t>1500000</a:t>
                      </a:r>
                      <a:endParaRPr lang="zh-CN" altLang="en-US" sz="800" dirty="0">
                        <a:solidFill>
                          <a:srgbClr val="053B5C"/>
                        </a:solidFill>
                        <a:effectLst/>
                        <a:latin typeface="Oswald" panose="02010600030101010101" charset="0"/>
                      </a:endParaRPr>
                    </a:p>
                  </a:txBody>
                  <a:tcPr marL="14747" marR="14747" marT="14747" marB="14747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b="0" i="0" u="none" strike="noStrike" dirty="0">
                          <a:solidFill>
                            <a:srgbClr val="053B5C"/>
                          </a:solidFill>
                          <a:effectLst/>
                          <a:latin typeface="Oswald" panose="02010600030101010101" charset="0"/>
                        </a:rPr>
                        <a:t>1500000</a:t>
                      </a:r>
                      <a:endParaRPr lang="zh-CN" altLang="en-US" sz="800" dirty="0">
                        <a:solidFill>
                          <a:srgbClr val="053B5C"/>
                        </a:solidFill>
                        <a:effectLst/>
                        <a:latin typeface="Oswald" panose="02010600030101010101" charset="0"/>
                      </a:endParaRPr>
                    </a:p>
                  </a:txBody>
                  <a:tcPr marL="14747" marR="14747" marT="14747" marB="14747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4D8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398890"/>
                  </a:ext>
                </a:extLst>
              </a:tr>
              <a:tr h="306969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53B5C"/>
                          </a:solidFill>
                          <a:effectLst/>
                          <a:latin typeface="Oswald" panose="02010600030101010101" charset="0"/>
                        </a:rPr>
                        <a:t>Cost of renting a spot for the fleet</a:t>
                      </a:r>
                      <a:endParaRPr lang="en-US" sz="800" dirty="0">
                        <a:solidFill>
                          <a:srgbClr val="053B5C"/>
                        </a:solidFill>
                        <a:effectLst/>
                        <a:latin typeface="Oswald" panose="02010600030101010101" charset="0"/>
                      </a:endParaRPr>
                    </a:p>
                  </a:txBody>
                  <a:tcPr marL="14747" marR="14747" marT="14747" marB="14747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b="0" i="0" u="none" strike="noStrike" dirty="0">
                          <a:solidFill>
                            <a:srgbClr val="053B5C"/>
                          </a:solidFill>
                          <a:effectLst/>
                          <a:latin typeface="Oswald" panose="02010600030101010101" charset="0"/>
                        </a:rPr>
                        <a:t>750000</a:t>
                      </a:r>
                      <a:endParaRPr lang="zh-CN" altLang="en-US" sz="800" dirty="0">
                        <a:solidFill>
                          <a:srgbClr val="053B5C"/>
                        </a:solidFill>
                        <a:effectLst/>
                        <a:latin typeface="Oswald" panose="02010600030101010101" charset="0"/>
                      </a:endParaRPr>
                    </a:p>
                  </a:txBody>
                  <a:tcPr marL="14747" marR="14747" marT="14747" marB="14747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b="0" i="0" u="none" strike="noStrike" dirty="0">
                          <a:solidFill>
                            <a:srgbClr val="053B5C"/>
                          </a:solidFill>
                          <a:effectLst/>
                          <a:latin typeface="Oswald" panose="02010600030101010101" charset="0"/>
                        </a:rPr>
                        <a:t>750000</a:t>
                      </a:r>
                      <a:endParaRPr lang="zh-CN" altLang="en-US" sz="800" dirty="0">
                        <a:solidFill>
                          <a:srgbClr val="053B5C"/>
                        </a:solidFill>
                        <a:effectLst/>
                        <a:latin typeface="Oswald" panose="02010600030101010101" charset="0"/>
                      </a:endParaRPr>
                    </a:p>
                  </a:txBody>
                  <a:tcPr marL="14747" marR="14747" marT="14747" marB="14747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b="0" i="0" u="none" strike="noStrike" dirty="0">
                          <a:solidFill>
                            <a:srgbClr val="053B5C"/>
                          </a:solidFill>
                          <a:effectLst/>
                          <a:latin typeface="Oswald" panose="02010600030101010101" charset="0"/>
                        </a:rPr>
                        <a:t>750000</a:t>
                      </a:r>
                      <a:endParaRPr lang="zh-CN" altLang="en-US" sz="800" dirty="0">
                        <a:solidFill>
                          <a:srgbClr val="053B5C"/>
                        </a:solidFill>
                        <a:effectLst/>
                        <a:latin typeface="Oswald" panose="02010600030101010101" charset="0"/>
                      </a:endParaRPr>
                    </a:p>
                  </a:txBody>
                  <a:tcPr marL="14747" marR="14747" marT="14747" marB="14747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b="0" i="0" u="none" strike="noStrike" dirty="0">
                          <a:solidFill>
                            <a:srgbClr val="053B5C"/>
                          </a:solidFill>
                          <a:effectLst/>
                          <a:latin typeface="Oswald" panose="02010600030101010101" charset="0"/>
                        </a:rPr>
                        <a:t>750000</a:t>
                      </a:r>
                      <a:endParaRPr lang="zh-CN" altLang="en-US" sz="800" dirty="0">
                        <a:solidFill>
                          <a:srgbClr val="053B5C"/>
                        </a:solidFill>
                        <a:effectLst/>
                        <a:latin typeface="Oswald" panose="02010600030101010101" charset="0"/>
                      </a:endParaRPr>
                    </a:p>
                  </a:txBody>
                  <a:tcPr marL="14747" marR="14747" marT="14747" marB="14747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b="0" i="0" u="none" strike="noStrike" dirty="0">
                          <a:solidFill>
                            <a:srgbClr val="053B5C"/>
                          </a:solidFill>
                          <a:effectLst/>
                          <a:latin typeface="Oswald" panose="02010600030101010101" charset="0"/>
                        </a:rPr>
                        <a:t>750000</a:t>
                      </a:r>
                      <a:endParaRPr lang="zh-CN" altLang="en-US" sz="800" dirty="0">
                        <a:solidFill>
                          <a:srgbClr val="053B5C"/>
                        </a:solidFill>
                        <a:effectLst/>
                        <a:latin typeface="Oswald" panose="02010600030101010101" charset="0"/>
                      </a:endParaRPr>
                    </a:p>
                  </a:txBody>
                  <a:tcPr marL="14747" marR="14747" marT="14747" marB="14747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4D8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729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0" i="0" u="none" strike="noStrike" dirty="0">
                          <a:solidFill>
                            <a:srgbClr val="053B5C"/>
                          </a:solidFill>
                          <a:effectLst/>
                          <a:latin typeface="Oswald" panose="02010600030101010101" charset="0"/>
                        </a:rPr>
                        <a:t>Total Cost</a:t>
                      </a:r>
                      <a:endParaRPr lang="en-GB" sz="800" dirty="0">
                        <a:solidFill>
                          <a:srgbClr val="053B5C"/>
                        </a:solidFill>
                        <a:effectLst/>
                        <a:latin typeface="Oswald" panose="02010600030101010101" charset="0"/>
                      </a:endParaRPr>
                    </a:p>
                  </a:txBody>
                  <a:tcPr marL="14747" marR="14747" marT="14747" marB="14747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b="0" i="0" u="none" strike="noStrike" dirty="0">
                          <a:solidFill>
                            <a:srgbClr val="053B5C"/>
                          </a:solidFill>
                          <a:effectLst/>
                          <a:latin typeface="Oswald" panose="02010600030101010101" charset="0"/>
                        </a:rPr>
                        <a:t>3750000</a:t>
                      </a:r>
                      <a:endParaRPr lang="zh-CN" altLang="en-US" sz="800" dirty="0">
                        <a:solidFill>
                          <a:srgbClr val="053B5C"/>
                        </a:solidFill>
                        <a:effectLst/>
                        <a:latin typeface="Oswald" panose="02010600030101010101" charset="0"/>
                      </a:endParaRPr>
                    </a:p>
                  </a:txBody>
                  <a:tcPr marL="14747" marR="14747" marT="14747" marB="14747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b="0" i="0" u="none" strike="noStrike" dirty="0">
                          <a:solidFill>
                            <a:srgbClr val="053B5C"/>
                          </a:solidFill>
                          <a:effectLst/>
                          <a:latin typeface="Oswald" panose="02010600030101010101" charset="0"/>
                        </a:rPr>
                        <a:t>2250000</a:t>
                      </a:r>
                      <a:endParaRPr lang="zh-CN" altLang="en-US" sz="800" dirty="0">
                        <a:solidFill>
                          <a:srgbClr val="053B5C"/>
                        </a:solidFill>
                        <a:effectLst/>
                        <a:latin typeface="Oswald" panose="02010600030101010101" charset="0"/>
                      </a:endParaRPr>
                    </a:p>
                  </a:txBody>
                  <a:tcPr marL="14747" marR="14747" marT="14747" marB="14747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b="0" i="0" u="none" strike="noStrike" dirty="0">
                          <a:solidFill>
                            <a:srgbClr val="053B5C"/>
                          </a:solidFill>
                          <a:effectLst/>
                          <a:latin typeface="Oswald" panose="02010600030101010101" charset="0"/>
                        </a:rPr>
                        <a:t>2250000</a:t>
                      </a:r>
                      <a:endParaRPr lang="zh-CN" altLang="en-US" sz="800" dirty="0">
                        <a:solidFill>
                          <a:srgbClr val="053B5C"/>
                        </a:solidFill>
                        <a:effectLst/>
                        <a:latin typeface="Oswald" panose="02010600030101010101" charset="0"/>
                      </a:endParaRPr>
                    </a:p>
                  </a:txBody>
                  <a:tcPr marL="14747" marR="14747" marT="14747" marB="14747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b="0" i="0" u="none" strike="noStrike" dirty="0">
                          <a:solidFill>
                            <a:srgbClr val="053B5C"/>
                          </a:solidFill>
                          <a:effectLst/>
                          <a:latin typeface="Oswald" panose="02010600030101010101" charset="0"/>
                        </a:rPr>
                        <a:t>2250000</a:t>
                      </a:r>
                      <a:endParaRPr lang="zh-CN" altLang="en-US" sz="800" dirty="0">
                        <a:solidFill>
                          <a:srgbClr val="053B5C"/>
                        </a:solidFill>
                        <a:effectLst/>
                        <a:latin typeface="Oswald" panose="02010600030101010101" charset="0"/>
                      </a:endParaRPr>
                    </a:p>
                  </a:txBody>
                  <a:tcPr marL="14747" marR="14747" marT="14747" marB="14747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b="0" i="0" u="none" strike="noStrike" dirty="0">
                          <a:solidFill>
                            <a:srgbClr val="053B5C"/>
                          </a:solidFill>
                          <a:effectLst/>
                          <a:latin typeface="Oswald" panose="02010600030101010101" charset="0"/>
                        </a:rPr>
                        <a:t>2250000</a:t>
                      </a:r>
                      <a:endParaRPr lang="zh-CN" altLang="en-US" sz="800" dirty="0">
                        <a:solidFill>
                          <a:srgbClr val="053B5C"/>
                        </a:solidFill>
                        <a:effectLst/>
                        <a:latin typeface="Oswald" panose="02010600030101010101" charset="0"/>
                      </a:endParaRPr>
                    </a:p>
                  </a:txBody>
                  <a:tcPr marL="14747" marR="14747" marT="14747" marB="14747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4D8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353044"/>
                  </a:ext>
                </a:extLst>
              </a:tr>
              <a:tr h="207681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0" i="0" u="none" strike="noStrike" dirty="0">
                          <a:solidFill>
                            <a:srgbClr val="053B5C"/>
                          </a:solidFill>
                          <a:effectLst/>
                          <a:latin typeface="Oswald" panose="02010600030101010101" charset="0"/>
                        </a:rPr>
                        <a:t>Operating income</a:t>
                      </a:r>
                      <a:endParaRPr lang="en-GB" sz="800" dirty="0">
                        <a:solidFill>
                          <a:srgbClr val="053B5C"/>
                        </a:solidFill>
                        <a:effectLst/>
                        <a:latin typeface="Oswald" panose="02010600030101010101" charset="0"/>
                      </a:endParaRPr>
                    </a:p>
                  </a:txBody>
                  <a:tcPr marL="14747" marR="14747" marT="14747" marB="14747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b="0" i="0" u="none" strike="noStrike" dirty="0">
                          <a:solidFill>
                            <a:srgbClr val="053B5C"/>
                          </a:solidFill>
                          <a:effectLst/>
                          <a:latin typeface="Oswald" panose="02010600030101010101" charset="0"/>
                        </a:rPr>
                        <a:t>13442500</a:t>
                      </a:r>
                      <a:endParaRPr lang="zh-CN" altLang="en-US" sz="800" dirty="0">
                        <a:solidFill>
                          <a:srgbClr val="053B5C"/>
                        </a:solidFill>
                        <a:effectLst/>
                        <a:latin typeface="Oswald" panose="02010600030101010101" charset="0"/>
                      </a:endParaRPr>
                    </a:p>
                  </a:txBody>
                  <a:tcPr marL="14747" marR="14747" marT="14747" marB="14747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b="0" i="0" u="none" strike="noStrike" dirty="0">
                          <a:solidFill>
                            <a:srgbClr val="053B5C"/>
                          </a:solidFill>
                          <a:effectLst/>
                          <a:latin typeface="Oswald" panose="02010600030101010101" charset="0"/>
                        </a:rPr>
                        <a:t>14942500</a:t>
                      </a:r>
                      <a:endParaRPr lang="zh-CN" altLang="en-US" sz="800" dirty="0">
                        <a:solidFill>
                          <a:srgbClr val="053B5C"/>
                        </a:solidFill>
                        <a:effectLst/>
                        <a:latin typeface="Oswald" panose="02010600030101010101" charset="0"/>
                      </a:endParaRPr>
                    </a:p>
                  </a:txBody>
                  <a:tcPr marL="14747" marR="14747" marT="14747" marB="14747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b="0" i="0" u="none" strike="noStrike" dirty="0">
                          <a:solidFill>
                            <a:srgbClr val="053B5C"/>
                          </a:solidFill>
                          <a:effectLst/>
                          <a:latin typeface="Oswald" panose="02010600030101010101" charset="0"/>
                        </a:rPr>
                        <a:t>14942500</a:t>
                      </a:r>
                      <a:endParaRPr lang="zh-CN" altLang="en-US" sz="800" dirty="0">
                        <a:solidFill>
                          <a:srgbClr val="053B5C"/>
                        </a:solidFill>
                        <a:effectLst/>
                        <a:latin typeface="Oswald" panose="02010600030101010101" charset="0"/>
                      </a:endParaRPr>
                    </a:p>
                  </a:txBody>
                  <a:tcPr marL="14747" marR="14747" marT="14747" marB="14747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b="0" i="0" u="none" strike="noStrike" dirty="0">
                          <a:solidFill>
                            <a:srgbClr val="053B5C"/>
                          </a:solidFill>
                          <a:effectLst/>
                          <a:latin typeface="Oswald" panose="02010600030101010101" charset="0"/>
                        </a:rPr>
                        <a:t>14942500</a:t>
                      </a:r>
                      <a:endParaRPr lang="zh-CN" altLang="en-US" sz="800" dirty="0">
                        <a:solidFill>
                          <a:srgbClr val="053B5C"/>
                        </a:solidFill>
                        <a:effectLst/>
                        <a:latin typeface="Oswald" panose="02010600030101010101" charset="0"/>
                      </a:endParaRPr>
                    </a:p>
                  </a:txBody>
                  <a:tcPr marL="14747" marR="14747" marT="14747" marB="14747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D8C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b="0" i="0" u="none" strike="noStrike" dirty="0">
                          <a:solidFill>
                            <a:srgbClr val="053B5C"/>
                          </a:solidFill>
                          <a:effectLst/>
                          <a:latin typeface="Oswald" panose="02010600030101010101" charset="0"/>
                        </a:rPr>
                        <a:t>14942500</a:t>
                      </a:r>
                      <a:endParaRPr lang="zh-CN" altLang="en-US" sz="800" dirty="0">
                        <a:solidFill>
                          <a:srgbClr val="053B5C"/>
                        </a:solidFill>
                        <a:effectLst/>
                        <a:latin typeface="Oswald" panose="02010600030101010101" charset="0"/>
                      </a:endParaRPr>
                    </a:p>
                  </a:txBody>
                  <a:tcPr marL="14747" marR="14747" marT="14747" marB="14747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D8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568138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6D801C8C-1A07-4375-AEB3-535E39729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043" y="17241"/>
            <a:ext cx="1275996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7FB11E-56CA-4B5C-8BF8-357E8F8ECFD8}"/>
              </a:ext>
            </a:extLst>
          </p:cNvPr>
          <p:cNvSpPr txBox="1"/>
          <p:nvPr/>
        </p:nvSpPr>
        <p:spPr>
          <a:xfrm>
            <a:off x="302617" y="3963718"/>
            <a:ext cx="59534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Oswald" panose="02010600030101010101" charset="0"/>
              </a:rPr>
              <a:t>*Charging fees:</a:t>
            </a:r>
          </a:p>
          <a:p>
            <a:r>
              <a:rPr lang="en-US" altLang="zh-CN" sz="1000" dirty="0">
                <a:latin typeface="Oswald" panose="02010600030101010101" charset="0"/>
              </a:rPr>
              <a:t>One time use: 140 000 x 1 EUR to unlock the bike + 26 minutes x 0,15 EUR for using the bikes</a:t>
            </a:r>
            <a:br>
              <a:rPr lang="en-US" altLang="zh-CN" sz="1000" dirty="0">
                <a:latin typeface="Oswald" panose="02010600030101010101" charset="0"/>
              </a:rPr>
            </a:br>
            <a:r>
              <a:rPr lang="en-US" altLang="zh-CN" sz="1000" dirty="0">
                <a:latin typeface="Oswald" panose="02010600030101010101" charset="0"/>
              </a:rPr>
              <a:t>Yearly subscribers: 80 EUR</a:t>
            </a:r>
          </a:p>
          <a:p>
            <a:br>
              <a:rPr lang="en-US" altLang="zh-CN" sz="1000" dirty="0">
                <a:latin typeface="Oswald" panose="02010600030101010101" charset="0"/>
              </a:rPr>
            </a:br>
            <a:endParaRPr lang="zh-CN" altLang="en-US" sz="1000" dirty="0">
              <a:latin typeface="Oswald" panose="02010600030101010101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nvironmental Consult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390</Words>
  <Application>Microsoft Office PowerPoint</Application>
  <PresentationFormat>全屏显示(16:9)</PresentationFormat>
  <Paragraphs>114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Oswald</vt:lpstr>
      <vt:lpstr>Arial</vt:lpstr>
      <vt:lpstr>Open Sans</vt:lpstr>
      <vt:lpstr>Environmental Consulting</vt:lpstr>
      <vt:lpstr>VÉcoLO</vt:lpstr>
      <vt:lpstr>The Current Issue</vt:lpstr>
      <vt:lpstr>Our Idea </vt:lpstr>
      <vt:lpstr>Deployment Strategy &amp; Major Milestones </vt:lpstr>
      <vt:lpstr>Return on Investment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VÉcoLO</dc:title>
  <cp:lastModifiedBy>杨 琰</cp:lastModifiedBy>
  <cp:revision>22</cp:revision>
  <dcterms:modified xsi:type="dcterms:W3CDTF">2019-12-17T15:18:12Z</dcterms:modified>
</cp:coreProperties>
</file>