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d4bc8b42-d20c-45b1-87f5-cac8ccabb42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3cfba0acaec947a6" /><Relationship Type="http://schemas.openxmlformats.org/officeDocument/2006/relationships/hyperlink" Target="https://app.powerbi.com/reports/d4bc8b42-d20c-45b1-87f5-cac8ccabb42a/ReportSection?pbi_source=PowerPoint" TargetMode="External" Id="RelId0" /><Relationship Type="http://schemas.openxmlformats.org/officeDocument/2006/relationships/image" Target="/ppt/media/image4.png" Id="imgId11750519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e3d40436c4ca4d0f" /><Relationship Type="http://schemas.openxmlformats.org/officeDocument/2006/relationships/hyperlink" Target="https://app.powerbi.com/reports/d4bc8b42-d20c-45b1-87f5-cac8ccabb42a/ReportSection4c0b1c3c6148ebc27df1?pbi_source=PowerPoint" TargetMode="External" Id="RelId1" /><Relationship Type="http://schemas.openxmlformats.org/officeDocument/2006/relationships/image" Target="/ppt/media/image5.png" Id="imgId11750520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dc89fbd34f4744b4" /><Relationship Type="http://schemas.openxmlformats.org/officeDocument/2006/relationships/hyperlink" Target="https://app.powerbi.com/reports/d4bc8b42-d20c-45b1-87f5-cac8ccabb42a/ReportSectionc7b9320051a8caf18092?pbi_source=PowerPoint" TargetMode="External" Id="RelId2" /><Relationship Type="http://schemas.openxmlformats.org/officeDocument/2006/relationships/image" Target="/ppt/media/image6.png" Id="imgId11750586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886ce6d4495147a7" /><Relationship Type="http://schemas.openxmlformats.org/officeDocument/2006/relationships/hyperlink" Target="https://app.powerbi.com/reports/d4bc8b42-d20c-45b1-87f5-cac8ccabb42a/ReportSectiona8698a6e3fba5b9a17d5?pbi_source=PowerPoint" TargetMode="External" Id="RelId3" /><Relationship Type="http://schemas.openxmlformats.org/officeDocument/2006/relationships/image" Target="/ppt/media/image7.png" Id="imgId1175058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da6b2bca4fe743e7" /><Relationship Type="http://schemas.openxmlformats.org/officeDocument/2006/relationships/hyperlink" Target="https://app.powerbi.com/reports/d4bc8b42-d20c-45b1-87f5-cac8ccabb42a/ReportSection78c31abb545f3b2576b4?pbi_source=PowerPoint" TargetMode="External" Id="RelId4" /><Relationship Type="http://schemas.openxmlformats.org/officeDocument/2006/relationships/image" Target="/ppt/media/image8.png" Id="imgId11750521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dmarc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3/12/2018 8:21:27 PM Romance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3/7/2018 3:08:17 PM Romance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175051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175052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175058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175058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175052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