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8" r:id="rId5"/>
    <p:sldId id="258" r:id="rId6"/>
    <p:sldId id="290" r:id="rId7"/>
    <p:sldId id="304" r:id="rId8"/>
    <p:sldId id="281" r:id="rId9"/>
    <p:sldId id="292" r:id="rId10"/>
    <p:sldId id="305" r:id="rId11"/>
    <p:sldId id="293" r:id="rId12"/>
    <p:sldId id="306" r:id="rId13"/>
    <p:sldId id="302" r:id="rId14"/>
    <p:sldId id="303" r:id="rId15"/>
    <p:sldId id="282" r:id="rId16"/>
    <p:sldId id="300" r:id="rId17"/>
    <p:sldId id="301" r:id="rId18"/>
    <p:sldId id="28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940F8"/>
    <a:srgbClr val="289FF5"/>
    <a:srgbClr val="042956"/>
    <a:srgbClr val="709DE0"/>
    <a:srgbClr val="374767"/>
    <a:srgbClr val="C8B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DB296-1224-4FE3-9E85-22DB491C9945}" v="53" dt="2021-01-31T21:12:06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95181" autoAdjust="0"/>
  </p:normalViewPr>
  <p:slideViewPr>
    <p:cSldViewPr snapToGrid="0">
      <p:cViewPr varScale="1">
        <p:scale>
          <a:sx n="154" d="100"/>
          <a:sy n="154" d="100"/>
        </p:scale>
        <p:origin x="5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Di Lenarda" userId="6b440dba97fe6520" providerId="LiveId" clId="{250DB296-1224-4FE3-9E85-22DB491C9945}"/>
    <pc:docChg chg="modSld">
      <pc:chgData name="Oscar Di Lenarda" userId="6b440dba97fe6520" providerId="LiveId" clId="{250DB296-1224-4FE3-9E85-22DB491C9945}" dt="2021-01-31T21:12:06.371" v="52" actId="20577"/>
      <pc:docMkLst>
        <pc:docMk/>
      </pc:docMkLst>
      <pc:sldChg chg="modSp">
        <pc:chgData name="Oscar Di Lenarda" userId="6b440dba97fe6520" providerId="LiveId" clId="{250DB296-1224-4FE3-9E85-22DB491C9945}" dt="2021-01-31T21:11:03.583" v="1" actId="403"/>
        <pc:sldMkLst>
          <pc:docMk/>
          <pc:sldMk cId="2154375063" sldId="290"/>
        </pc:sldMkLst>
        <pc:spChg chg="mod">
          <ac:chgData name="Oscar Di Lenarda" userId="6b440dba97fe6520" providerId="LiveId" clId="{250DB296-1224-4FE3-9E85-22DB491C9945}" dt="2021-01-31T21:11:01.294" v="0" actId="403"/>
          <ac:spMkLst>
            <pc:docMk/>
            <pc:sldMk cId="2154375063" sldId="290"/>
            <ac:spMk id="20" creationId="{3557A203-0E20-4B4F-9E3C-680C17DDEC7F}"/>
          </ac:spMkLst>
        </pc:spChg>
        <pc:spChg chg="mod">
          <ac:chgData name="Oscar Di Lenarda" userId="6b440dba97fe6520" providerId="LiveId" clId="{250DB296-1224-4FE3-9E85-22DB491C9945}" dt="2021-01-31T21:11:03.583" v="1" actId="403"/>
          <ac:spMkLst>
            <pc:docMk/>
            <pc:sldMk cId="2154375063" sldId="290"/>
            <ac:spMk id="39" creationId="{3E8472F3-ADF0-4C80-850C-E66CAE0F8DBA}"/>
          </ac:spMkLst>
        </pc:spChg>
      </pc:sldChg>
      <pc:sldChg chg="modSp">
        <pc:chgData name="Oscar Di Lenarda" userId="6b440dba97fe6520" providerId="LiveId" clId="{250DB296-1224-4FE3-9E85-22DB491C9945}" dt="2021-01-31T21:12:06.371" v="52" actId="20577"/>
        <pc:sldMkLst>
          <pc:docMk/>
          <pc:sldMk cId="2611574330" sldId="301"/>
        </pc:sldMkLst>
        <pc:spChg chg="mod">
          <ac:chgData name="Oscar Di Lenarda" userId="6b440dba97fe6520" providerId="LiveId" clId="{250DB296-1224-4FE3-9E85-22DB491C9945}" dt="2021-01-31T21:12:06.371" v="52" actId="20577"/>
          <ac:spMkLst>
            <pc:docMk/>
            <pc:sldMk cId="2611574330" sldId="301"/>
            <ac:spMk id="13" creationId="{E8ECEAE8-FD86-4DF5-ACBC-C6C450176FFC}"/>
          </ac:spMkLst>
        </pc:spChg>
      </pc:sldChg>
    </pc:docChg>
  </pc:docChgLst>
  <pc:docChgLst>
    <pc:chgData name="Oscar Di Lenarda" userId="6b440dba97fe6520" providerId="LiveId" clId="{6F14D4EF-C6F0-4ABB-BCC8-BEE7B90BE3D4}"/>
    <pc:docChg chg="undo custSel modSld">
      <pc:chgData name="Oscar Di Lenarda" userId="6b440dba97fe6520" providerId="LiveId" clId="{6F14D4EF-C6F0-4ABB-BCC8-BEE7B90BE3D4}" dt="2020-04-22T17:07:10.630" v="787" actId="207"/>
      <pc:docMkLst>
        <pc:docMk/>
      </pc:docMkLst>
      <pc:sldChg chg="modSp mod modNotesTx">
        <pc:chgData name="Oscar Di Lenarda" userId="6b440dba97fe6520" providerId="LiveId" clId="{6F14D4EF-C6F0-4ABB-BCC8-BEE7B90BE3D4}" dt="2020-04-22T17:02:23.438" v="694" actId="20577"/>
        <pc:sldMkLst>
          <pc:docMk/>
          <pc:sldMk cId="747829279" sldId="258"/>
        </pc:sldMkLst>
        <pc:spChg chg="mod">
          <ac:chgData name="Oscar Di Lenarda" userId="6b440dba97fe6520" providerId="LiveId" clId="{6F14D4EF-C6F0-4ABB-BCC8-BEE7B90BE3D4}" dt="2020-04-22T16:57:56.942" v="632" actId="1036"/>
          <ac:spMkLst>
            <pc:docMk/>
            <pc:sldMk cId="747829279" sldId="258"/>
            <ac:spMk id="3" creationId="{4EE662AF-2B16-4FB7-9B53-4DD4DFC3A0E5}"/>
          </ac:spMkLst>
        </pc:spChg>
        <pc:spChg chg="mod">
          <ac:chgData name="Oscar Di Lenarda" userId="6b440dba97fe6520" providerId="LiveId" clId="{6F14D4EF-C6F0-4ABB-BCC8-BEE7B90BE3D4}" dt="2020-04-22T16:57:56.942" v="632" actId="1036"/>
          <ac:spMkLst>
            <pc:docMk/>
            <pc:sldMk cId="747829279" sldId="258"/>
            <ac:spMk id="4" creationId="{6BDC5A7B-7952-4CBA-B7C4-48550F6F3DAE}"/>
          </ac:spMkLst>
        </pc:spChg>
        <pc:spChg chg="mod">
          <ac:chgData name="Oscar Di Lenarda" userId="6b440dba97fe6520" providerId="LiveId" clId="{6F14D4EF-C6F0-4ABB-BCC8-BEE7B90BE3D4}" dt="2020-04-22T16:57:56.942" v="632" actId="1036"/>
          <ac:spMkLst>
            <pc:docMk/>
            <pc:sldMk cId="747829279" sldId="258"/>
            <ac:spMk id="5" creationId="{5C037A9C-192E-4EEA-BAB2-C033044147CF}"/>
          </ac:spMkLst>
        </pc:spChg>
        <pc:spChg chg="mod">
          <ac:chgData name="Oscar Di Lenarda" userId="6b440dba97fe6520" providerId="LiveId" clId="{6F14D4EF-C6F0-4ABB-BCC8-BEE7B90BE3D4}" dt="2020-04-22T16:57:56.942" v="632" actId="1036"/>
          <ac:spMkLst>
            <pc:docMk/>
            <pc:sldMk cId="747829279" sldId="258"/>
            <ac:spMk id="6" creationId="{DE4510CB-571E-4E15-B8F4-CE44B4498F05}"/>
          </ac:spMkLst>
        </pc:spChg>
        <pc:spChg chg="mod">
          <ac:chgData name="Oscar Di Lenarda" userId="6b440dba97fe6520" providerId="LiveId" clId="{6F14D4EF-C6F0-4ABB-BCC8-BEE7B90BE3D4}" dt="2020-04-22T16:57:56.942" v="632" actId="1036"/>
          <ac:spMkLst>
            <pc:docMk/>
            <pc:sldMk cId="747829279" sldId="258"/>
            <ac:spMk id="8" creationId="{4E0DBB53-1C1C-45F7-9E41-29A92ED109CA}"/>
          </ac:spMkLst>
        </pc:spChg>
        <pc:spChg chg="mod">
          <ac:chgData name="Oscar Di Lenarda" userId="6b440dba97fe6520" providerId="LiveId" clId="{6F14D4EF-C6F0-4ABB-BCC8-BEE7B90BE3D4}" dt="2020-04-22T16:57:56.942" v="632" actId="1036"/>
          <ac:spMkLst>
            <pc:docMk/>
            <pc:sldMk cId="747829279" sldId="258"/>
            <ac:spMk id="9" creationId="{120C02B5-309C-438B-8DF4-7C346CD752E4}"/>
          </ac:spMkLst>
        </pc:spChg>
        <pc:spChg chg="mod">
          <ac:chgData name="Oscar Di Lenarda" userId="6b440dba97fe6520" providerId="LiveId" clId="{6F14D4EF-C6F0-4ABB-BCC8-BEE7B90BE3D4}" dt="2020-04-22T16:57:56.942" v="632" actId="1036"/>
          <ac:spMkLst>
            <pc:docMk/>
            <pc:sldMk cId="747829279" sldId="258"/>
            <ac:spMk id="10" creationId="{E015AA56-B25A-4CA9-ACF3-FC4DBF01A6E8}"/>
          </ac:spMkLst>
        </pc:spChg>
        <pc:spChg chg="mod">
          <ac:chgData name="Oscar Di Lenarda" userId="6b440dba97fe6520" providerId="LiveId" clId="{6F14D4EF-C6F0-4ABB-BCC8-BEE7B90BE3D4}" dt="2020-04-22T16:57:56.942" v="632" actId="1036"/>
          <ac:spMkLst>
            <pc:docMk/>
            <pc:sldMk cId="747829279" sldId="258"/>
            <ac:spMk id="11" creationId="{33B22160-27A1-4403-B744-84DA22AECBFA}"/>
          </ac:spMkLst>
        </pc:spChg>
      </pc:sldChg>
      <pc:sldChg chg="modNotesTx">
        <pc:chgData name="Oscar Di Lenarda" userId="6b440dba97fe6520" providerId="LiveId" clId="{6F14D4EF-C6F0-4ABB-BCC8-BEE7B90BE3D4}" dt="2020-04-22T17:02:18.736" v="686" actId="20577"/>
        <pc:sldMkLst>
          <pc:docMk/>
          <pc:sldMk cId="2289206503" sldId="278"/>
        </pc:sldMkLst>
      </pc:sldChg>
      <pc:sldChg chg="modAnim modNotesTx">
        <pc:chgData name="Oscar Di Lenarda" userId="6b440dba97fe6520" providerId="LiveId" clId="{6F14D4EF-C6F0-4ABB-BCC8-BEE7B90BE3D4}" dt="2020-04-22T17:02:36.092" v="716" actId="20577"/>
        <pc:sldMkLst>
          <pc:docMk/>
          <pc:sldMk cId="1249487662" sldId="281"/>
        </pc:sldMkLst>
      </pc:sldChg>
      <pc:sldChg chg="addSp delSp modSp mod modTransition addAnim delAnim modAnim modNotesTx">
        <pc:chgData name="Oscar Di Lenarda" userId="6b440dba97fe6520" providerId="LiveId" clId="{6F14D4EF-C6F0-4ABB-BCC8-BEE7B90BE3D4}" dt="2020-04-22T17:04:40.513" v="730" actId="20577"/>
        <pc:sldMkLst>
          <pc:docMk/>
          <pc:sldMk cId="1297511586" sldId="282"/>
        </pc:sldMkLst>
        <pc:picChg chg="add del mod">
          <ac:chgData name="Oscar Di Lenarda" userId="6b440dba97fe6520" providerId="LiveId" clId="{6F14D4EF-C6F0-4ABB-BCC8-BEE7B90BE3D4}" dt="2020-04-22T17:01:43.291" v="675" actId="478"/>
          <ac:picMkLst>
            <pc:docMk/>
            <pc:sldMk cId="1297511586" sldId="282"/>
            <ac:picMk id="4" creationId="{0D6E5893-3961-4D9C-999F-5C2FF3A43575}"/>
          </ac:picMkLst>
        </pc:picChg>
      </pc:sldChg>
      <pc:sldChg chg="modNotesTx">
        <pc:chgData name="Oscar Di Lenarda" userId="6b440dba97fe6520" providerId="LiveId" clId="{6F14D4EF-C6F0-4ABB-BCC8-BEE7B90BE3D4}" dt="2020-04-22T17:02:31.267" v="714" actId="20577"/>
        <pc:sldMkLst>
          <pc:docMk/>
          <pc:sldMk cId="2154375063" sldId="290"/>
        </pc:sldMkLst>
      </pc:sldChg>
      <pc:sldChg chg="modNotesTx">
        <pc:chgData name="Oscar Di Lenarda" userId="6b440dba97fe6520" providerId="LiveId" clId="{6F14D4EF-C6F0-4ABB-BCC8-BEE7B90BE3D4}" dt="2020-04-22T17:05:29.792" v="749" actId="20577"/>
        <pc:sldMkLst>
          <pc:docMk/>
          <pc:sldMk cId="2136994441" sldId="291"/>
        </pc:sldMkLst>
      </pc:sldChg>
      <pc:sldChg chg="modAnim">
        <pc:chgData name="Oscar Di Lenarda" userId="6b440dba97fe6520" providerId="LiveId" clId="{6F14D4EF-C6F0-4ABB-BCC8-BEE7B90BE3D4}" dt="2020-04-22T17:00:23.685" v="654"/>
        <pc:sldMkLst>
          <pc:docMk/>
          <pc:sldMk cId="1005022281" sldId="293"/>
        </pc:sldMkLst>
      </pc:sldChg>
      <pc:sldChg chg="addSp delSp mod modAnim">
        <pc:chgData name="Oscar Di Lenarda" userId="6b440dba97fe6520" providerId="LiveId" clId="{6F14D4EF-C6F0-4ABB-BCC8-BEE7B90BE3D4}" dt="2020-04-22T17:03:19.528" v="722"/>
        <pc:sldMkLst>
          <pc:docMk/>
          <pc:sldMk cId="3511993164" sldId="295"/>
        </pc:sldMkLst>
        <pc:spChg chg="add del">
          <ac:chgData name="Oscar Di Lenarda" userId="6b440dba97fe6520" providerId="LiveId" clId="{6F14D4EF-C6F0-4ABB-BCC8-BEE7B90BE3D4}" dt="2020-04-22T17:03:16.439" v="718" actId="21"/>
          <ac:spMkLst>
            <pc:docMk/>
            <pc:sldMk cId="3511993164" sldId="295"/>
            <ac:spMk id="3" creationId="{115A5172-3CEE-4810-8D8D-4D040AF34DAA}"/>
          </ac:spMkLst>
        </pc:spChg>
        <pc:spChg chg="add del">
          <ac:chgData name="Oscar Di Lenarda" userId="6b440dba97fe6520" providerId="LiveId" clId="{6F14D4EF-C6F0-4ABB-BCC8-BEE7B90BE3D4}" dt="2020-04-22T17:03:19.528" v="722"/>
          <ac:spMkLst>
            <pc:docMk/>
            <pc:sldMk cId="3511993164" sldId="295"/>
            <ac:spMk id="16" creationId="{25D3F6CF-4EB9-4911-9C0F-413763CA2646}"/>
          </ac:spMkLst>
        </pc:spChg>
        <pc:spChg chg="add del">
          <ac:chgData name="Oscar Di Lenarda" userId="6b440dba97fe6520" providerId="LiveId" clId="{6F14D4EF-C6F0-4ABB-BCC8-BEE7B90BE3D4}" dt="2020-04-22T17:03:19.164" v="721"/>
          <ac:spMkLst>
            <pc:docMk/>
            <pc:sldMk cId="3511993164" sldId="295"/>
            <ac:spMk id="17" creationId="{6BD862E0-9F27-41DA-BB1E-47D763E9AAC9}"/>
          </ac:spMkLst>
        </pc:spChg>
      </pc:sldChg>
      <pc:sldChg chg="addSp modSp mod modAnim modNotesTx">
        <pc:chgData name="Oscar Di Lenarda" userId="6b440dba97fe6520" providerId="LiveId" clId="{6F14D4EF-C6F0-4ABB-BCC8-BEE7B90BE3D4}" dt="2020-04-22T17:03:32.904" v="723" actId="20577"/>
        <pc:sldMkLst>
          <pc:docMk/>
          <pc:sldMk cId="1182005171" sldId="300"/>
        </pc:sldMkLst>
        <pc:spChg chg="add mod">
          <ac:chgData name="Oscar Di Lenarda" userId="6b440dba97fe6520" providerId="LiveId" clId="{6F14D4EF-C6F0-4ABB-BCC8-BEE7B90BE3D4}" dt="2020-04-22T16:52:35.789" v="444" actId="14100"/>
          <ac:spMkLst>
            <pc:docMk/>
            <pc:sldMk cId="1182005171" sldId="300"/>
            <ac:spMk id="8" creationId="{16DEF6CA-0DD0-412A-A32F-35C22F2F3223}"/>
          </ac:spMkLst>
        </pc:spChg>
        <pc:spChg chg="add mod">
          <ac:chgData name="Oscar Di Lenarda" userId="6b440dba97fe6520" providerId="LiveId" clId="{6F14D4EF-C6F0-4ABB-BCC8-BEE7B90BE3D4}" dt="2020-04-22T16:52:29.162" v="440" actId="14100"/>
          <ac:spMkLst>
            <pc:docMk/>
            <pc:sldMk cId="1182005171" sldId="300"/>
            <ac:spMk id="9" creationId="{CD037F64-3F7A-4AC3-917E-87CD240FF374}"/>
          </ac:spMkLst>
        </pc:spChg>
        <pc:spChg chg="add mod">
          <ac:chgData name="Oscar Di Lenarda" userId="6b440dba97fe6520" providerId="LiveId" clId="{6F14D4EF-C6F0-4ABB-BCC8-BEE7B90BE3D4}" dt="2020-04-22T16:55:27.788" v="509" actId="14100"/>
          <ac:spMkLst>
            <pc:docMk/>
            <pc:sldMk cId="1182005171" sldId="300"/>
            <ac:spMk id="10" creationId="{9B21C789-9DB0-496E-94B3-FE137AEAE8BA}"/>
          </ac:spMkLst>
        </pc:spChg>
      </pc:sldChg>
      <pc:sldChg chg="addSp delSp modSp mod delAnim modAnim">
        <pc:chgData name="Oscar Di Lenarda" userId="6b440dba97fe6520" providerId="LiveId" clId="{6F14D4EF-C6F0-4ABB-BCC8-BEE7B90BE3D4}" dt="2020-04-22T17:07:10.630" v="787" actId="207"/>
        <pc:sldMkLst>
          <pc:docMk/>
          <pc:sldMk cId="2611574330" sldId="301"/>
        </pc:sldMkLst>
        <pc:spChg chg="mod">
          <ac:chgData name="Oscar Di Lenarda" userId="6b440dba97fe6520" providerId="LiveId" clId="{6F14D4EF-C6F0-4ABB-BCC8-BEE7B90BE3D4}" dt="2020-04-22T17:05:58.009" v="772" actId="313"/>
          <ac:spMkLst>
            <pc:docMk/>
            <pc:sldMk cId="2611574330" sldId="301"/>
            <ac:spMk id="7" creationId="{D0EE2F98-A19A-4B10-B027-B0B876B6439D}"/>
          </ac:spMkLst>
        </pc:spChg>
        <pc:spChg chg="add del mod">
          <ac:chgData name="Oscar Di Lenarda" userId="6b440dba97fe6520" providerId="LiveId" clId="{6F14D4EF-C6F0-4ABB-BCC8-BEE7B90BE3D4}" dt="2020-04-22T16:47:04.768" v="68" actId="21"/>
          <ac:spMkLst>
            <pc:docMk/>
            <pc:sldMk cId="2611574330" sldId="301"/>
            <ac:spMk id="9" creationId="{292F73D8-4E29-4829-9F68-C44839CADD28}"/>
          </ac:spMkLst>
        </pc:spChg>
        <pc:spChg chg="add mod">
          <ac:chgData name="Oscar Di Lenarda" userId="6b440dba97fe6520" providerId="LiveId" clId="{6F14D4EF-C6F0-4ABB-BCC8-BEE7B90BE3D4}" dt="2020-04-22T16:50:07.161" v="263" actId="1036"/>
          <ac:spMkLst>
            <pc:docMk/>
            <pc:sldMk cId="2611574330" sldId="301"/>
            <ac:spMk id="10" creationId="{43486506-6B37-48DF-8D49-D19198B998E3}"/>
          </ac:spMkLst>
        </pc:spChg>
        <pc:spChg chg="add del mod">
          <ac:chgData name="Oscar Di Lenarda" userId="6b440dba97fe6520" providerId="LiveId" clId="{6F14D4EF-C6F0-4ABB-BCC8-BEE7B90BE3D4}" dt="2020-04-22T16:49:50.088" v="248" actId="478"/>
          <ac:spMkLst>
            <pc:docMk/>
            <pc:sldMk cId="2611574330" sldId="301"/>
            <ac:spMk id="11" creationId="{D0B508F4-536D-495B-8489-ECDDA0D5343C}"/>
          </ac:spMkLst>
        </pc:spChg>
        <pc:spChg chg="add mod">
          <ac:chgData name="Oscar Di Lenarda" userId="6b440dba97fe6520" providerId="LiveId" clId="{6F14D4EF-C6F0-4ABB-BCC8-BEE7B90BE3D4}" dt="2020-04-22T16:50:07.161" v="263" actId="1036"/>
          <ac:spMkLst>
            <pc:docMk/>
            <pc:sldMk cId="2611574330" sldId="301"/>
            <ac:spMk id="12" creationId="{C1533E77-69E6-4E87-B49E-4D2CFC328D40}"/>
          </ac:spMkLst>
        </pc:spChg>
        <pc:spChg chg="add mod">
          <ac:chgData name="Oscar Di Lenarda" userId="6b440dba97fe6520" providerId="LiveId" clId="{6F14D4EF-C6F0-4ABB-BCC8-BEE7B90BE3D4}" dt="2020-04-22T16:50:07.161" v="263" actId="1036"/>
          <ac:spMkLst>
            <pc:docMk/>
            <pc:sldMk cId="2611574330" sldId="301"/>
            <ac:spMk id="13" creationId="{E8ECEAE8-FD86-4DF5-ACBC-C6C450176FFC}"/>
          </ac:spMkLst>
        </pc:spChg>
        <pc:picChg chg="add mod">
          <ac:chgData name="Oscar Di Lenarda" userId="6b440dba97fe6520" providerId="LiveId" clId="{6F14D4EF-C6F0-4ABB-BCC8-BEE7B90BE3D4}" dt="2020-04-22T17:07:10.630" v="787" actId="207"/>
          <ac:picMkLst>
            <pc:docMk/>
            <pc:sldMk cId="2611574330" sldId="301"/>
            <ac:picMk id="3" creationId="{7E497F7F-C462-4E3E-8F06-E898AE3C0819}"/>
          </ac:picMkLst>
        </pc:picChg>
        <pc:picChg chg="del">
          <ac:chgData name="Oscar Di Lenarda" userId="6b440dba97fe6520" providerId="LiveId" clId="{6F14D4EF-C6F0-4ABB-BCC8-BEE7B90BE3D4}" dt="2020-04-22T17:06:50.026" v="780" actId="478"/>
          <ac:picMkLst>
            <pc:docMk/>
            <pc:sldMk cId="2611574330" sldId="301"/>
            <ac:picMk id="8" creationId="{FC3EB321-BBE4-40B1-B147-592D79A6A804}"/>
          </ac:picMkLst>
        </pc:picChg>
      </pc:sldChg>
      <pc:sldChg chg="modSp mod">
        <pc:chgData name="Oscar Di Lenarda" userId="6b440dba97fe6520" providerId="LiveId" clId="{6F14D4EF-C6F0-4ABB-BCC8-BEE7B90BE3D4}" dt="2020-04-22T16:59:04.779" v="644" actId="14100"/>
        <pc:sldMkLst>
          <pc:docMk/>
          <pc:sldMk cId="863984619" sldId="303"/>
        </pc:sldMkLst>
        <pc:picChg chg="mod">
          <ac:chgData name="Oscar Di Lenarda" userId="6b440dba97fe6520" providerId="LiveId" clId="{6F14D4EF-C6F0-4ABB-BCC8-BEE7B90BE3D4}" dt="2020-04-22T16:59:04.779" v="644" actId="14100"/>
          <ac:picMkLst>
            <pc:docMk/>
            <pc:sldMk cId="863984619" sldId="303"/>
            <ac:picMk id="15" creationId="{CB69EAF4-EADC-4FFE-925A-D165156282BE}"/>
          </ac:picMkLst>
        </pc:picChg>
      </pc:sldChg>
      <pc:sldChg chg="modAnim">
        <pc:chgData name="Oscar Di Lenarda" userId="6b440dba97fe6520" providerId="LiveId" clId="{6F14D4EF-C6F0-4ABB-BCC8-BEE7B90BE3D4}" dt="2020-04-22T16:59:48.022" v="649"/>
        <pc:sldMkLst>
          <pc:docMk/>
          <pc:sldMk cId="7099236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6875A45-02AC-437D-AEF5-1C47F52ECA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47F9EE-4BE9-4C58-A32C-73E4B837DE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9EB4A-9BBC-44C0-A243-D4315841F018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7169BD-C402-4A34-A313-6939B8FB1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A6E49B-4256-444D-BFBB-C79A2E3A18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25388-B1DC-42CD-93B5-BDDCB9C7ED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22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64A92-B1A2-489F-B7D6-317EC6C9F4D2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96112-0B60-4C99-8880-433FE1383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37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191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692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5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531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780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080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  <a:p>
            <a:r>
              <a:rPr lang="fr-FR" dirty="0"/>
              <a:t>Plus infos dans la doc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41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23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07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7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4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8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8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François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5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François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96112-0B60-4C99-8880-433FE13836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0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Light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292" y="2383111"/>
            <a:ext cx="9758570" cy="1325563"/>
          </a:xfrm>
        </p:spPr>
        <p:txBody>
          <a:bodyPr>
            <a:normAutofit/>
          </a:bodyPr>
          <a:lstStyle>
            <a:lvl1pPr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dirty="0"/>
              <a:t>Titre du PowerPoint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70836F9-51B2-40EB-B4F9-849417560D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423" y="4012333"/>
            <a:ext cx="5621534" cy="405109"/>
          </a:xfrm>
          <a:prstGeom prst="rect">
            <a:avLst/>
          </a:prstGeom>
        </p:spPr>
        <p:txBody>
          <a:bodyPr/>
          <a:lstStyle>
            <a:lvl1pPr marL="0" indent="0">
              <a:defRPr lang="fr-FR" sz="2800" b="0" kern="1200" dirty="0">
                <a:solidFill>
                  <a:schemeClr val="tx1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r>
              <a:rPr lang="fr-FR" dirty="0"/>
              <a:t>Titre du cours</a:t>
            </a:r>
          </a:p>
        </p:txBody>
      </p:sp>
      <p:pic>
        <p:nvPicPr>
          <p:cNvPr id="8" name="Picture 9" descr="Image associée">
            <a:extLst>
              <a:ext uri="{FF2B5EF4-FFF2-40B4-BE49-F238E27FC236}">
                <a16:creationId xmlns:a16="http://schemas.microsoft.com/office/drawing/2014/main" id="{DCCAFF90-CACB-4CE9-95CA-CC51E5107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6" y="141365"/>
            <a:ext cx="2457518" cy="7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5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ACF35C5B-84B9-4778-8722-9515E6893C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slide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B693A5-D0CC-4FF0-A074-582D37505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5663" y="1758950"/>
            <a:ext cx="10558462" cy="4487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313D1B-D941-4906-9AA8-A7D7C8877E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4540" y="107500"/>
            <a:ext cx="1920406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0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slide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E628F7D-30BB-4202-8ADB-A61EB5155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11592" y="4171837"/>
            <a:ext cx="26787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32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Grand</a:t>
            </a:r>
            <a:endParaRPr lang="fr-FR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C9E1EFB8-D25E-41F0-91D6-61A97F0A9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2029" y="5015353"/>
            <a:ext cx="26787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32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Grand</a:t>
            </a:r>
            <a:endParaRPr lang="fr-FR" dirty="0"/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8798AA73-1A13-4131-8FB6-1676B89DEF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9806" y="3436298"/>
            <a:ext cx="3670922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40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Grand</a:t>
            </a:r>
            <a:endParaRPr lang="fr-FR" dirty="0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C493FBB6-7558-43B2-BDD0-DAF4FE7B77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6915338" y="3741626"/>
            <a:ext cx="2678777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8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Moyen</a:t>
            </a:r>
            <a:endParaRPr lang="fr-FR" dirty="0"/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01DD62A1-C803-4F16-9814-69642A7ED1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32815" y="4495002"/>
            <a:ext cx="2678777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8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Moyen</a:t>
            </a:r>
            <a:endParaRPr lang="fr-FR" dirty="0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09B87F50-BBFF-436D-A801-13418ACF7C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2564148" y="2907224"/>
            <a:ext cx="2678777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8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Moyen</a:t>
            </a:r>
            <a:endParaRPr lang="fr-FR" dirty="0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FD28BC59-3577-42BB-9DE5-E830EC287D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56208" y="3858180"/>
            <a:ext cx="166525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0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petit</a:t>
            </a:r>
            <a:endParaRPr lang="fr-FR" dirty="0"/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F352BC01-A224-4591-95CC-26001E6141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6961217" y="3130074"/>
            <a:ext cx="166525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0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petit</a:t>
            </a:r>
            <a:endParaRPr lang="fr-FR" dirty="0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49E9A549-1654-4F39-8B81-7CA504C3EA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31556" y="3445531"/>
            <a:ext cx="102020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6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Très petit</a:t>
            </a:r>
            <a:endParaRPr lang="fr-FR" dirty="0"/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15DD8CC2-73E7-4319-B5D4-26FAF1CA49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6200000">
            <a:off x="2950135" y="3403304"/>
            <a:ext cx="102020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6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Très petit</a:t>
            </a:r>
            <a:endParaRPr lang="fr-FR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C1D43102-A976-40C7-B2D6-A80F146B91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7025" y="2697455"/>
            <a:ext cx="102020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6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  <a:cs typeface="Leelawadee UI" panose="020B0502040204020203" pitchFamily="34" charset="-34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Très petit</a:t>
            </a:r>
            <a:endParaRPr lang="fr-FR" dirty="0"/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0FCE3BF4-AE4A-405C-BF2A-F0D32676CA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7277461" y="5126152"/>
            <a:ext cx="102020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6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Très petit</a:t>
            </a:r>
            <a:endParaRPr lang="fr-FR" dirty="0"/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1B7C50FA-9D03-4FF2-B7F5-62BE419064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64038" y="5662952"/>
            <a:ext cx="102020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6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Très petit</a:t>
            </a:r>
            <a:endParaRPr lang="fr-FR" dirty="0"/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9B2221DF-2281-4F69-8E54-EBAC04D201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76546" y="2177892"/>
            <a:ext cx="166525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8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  <a:cs typeface="Kufi Outline Shaded" panose="04010401010101010101" pitchFamily="82" charset="-78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petit</a:t>
            </a:r>
            <a:endParaRPr lang="fr-FR" dirty="0"/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5C80C849-CD68-44DF-A8C6-3F424D129DF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16015" y="2033393"/>
            <a:ext cx="2678777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8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Moyen</a:t>
            </a:r>
            <a:endParaRPr lang="fr-FR" dirty="0"/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5647E378-791B-4ED8-8D96-DFFFAD5DAF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5400000">
            <a:off x="5818355" y="5478286"/>
            <a:ext cx="166525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0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petit</a:t>
            </a:r>
            <a:endParaRPr lang="fr-FR" dirty="0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031FC4A-6A44-469D-8A00-2FE5CFE245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10590" y="3157774"/>
            <a:ext cx="102020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6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Très petit</a:t>
            </a:r>
            <a:endParaRPr lang="fr-FR" dirty="0"/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6C83E5F5-5699-441C-B000-81ADCBE73B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11592" y="1591812"/>
            <a:ext cx="166525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0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petit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F794006C-C490-441C-9852-147F9CFDA4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89806" y="2864013"/>
            <a:ext cx="26787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32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Nuage Grand</a:t>
            </a:r>
            <a:endParaRPr lang="fr-FR" dirty="0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9BDABA05-5337-474E-8E8F-DACAC8889E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8203070" y="3150087"/>
            <a:ext cx="102020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6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Très petit</a:t>
            </a:r>
            <a:endParaRPr lang="fr-FR" dirty="0"/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3719BFA-D688-4B11-8C7F-2AC9B238D7D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43830" y="4140925"/>
            <a:ext cx="102020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6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Très petit</a:t>
            </a:r>
            <a:endParaRPr lang="fr-FR" dirty="0"/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96333775-2196-4F48-BD07-81AE586563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49285" y="2504013"/>
            <a:ext cx="102020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6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Très petit</a:t>
            </a:r>
            <a:endParaRPr lang="fr-FR" dirty="0"/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9F654CED-CDFA-4741-8A7F-58FA5D0BCB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88685" y="2695711"/>
            <a:ext cx="102020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60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Très petit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2423CD-486B-44B5-B851-34F0C6D1FA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7673" y="215000"/>
            <a:ext cx="1981372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8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slide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CB06D921-FD63-4D3F-85D1-B8B2E305088F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089280" y="1690688"/>
            <a:ext cx="2013440" cy="2013440"/>
          </a:xfrm>
          <a:prstGeom prst="ellipse">
            <a:avLst/>
          </a:prstGeom>
          <a:ln w="28575">
            <a:solidFill>
              <a:srgbClr val="042956"/>
            </a:solidFill>
          </a:ln>
        </p:spPr>
        <p:txBody>
          <a:bodyPr/>
          <a:lstStyle/>
          <a:p>
            <a:endParaRPr lang="fr-FR"/>
          </a:p>
        </p:txBody>
      </p:sp>
      <p:sp>
        <p:nvSpPr>
          <p:cNvPr id="21" name="Espace réservé du texte 9">
            <a:extLst>
              <a:ext uri="{FF2B5EF4-FFF2-40B4-BE49-F238E27FC236}">
                <a16:creationId xmlns:a16="http://schemas.microsoft.com/office/drawing/2014/main" id="{8DEECA92-F814-46AE-B145-46049A7E19D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98249" y="4166138"/>
            <a:ext cx="3700905" cy="3948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2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26" name="Espace réservé du texte 9">
            <a:extLst>
              <a:ext uri="{FF2B5EF4-FFF2-40B4-BE49-F238E27FC236}">
                <a16:creationId xmlns:a16="http://schemas.microsoft.com/office/drawing/2014/main" id="{78EA4861-2A06-4A40-A79C-0BE86DDC4FA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98249" y="4788069"/>
            <a:ext cx="3700905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defRPr sz="20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Job </a:t>
            </a:r>
            <a:r>
              <a:rPr lang="fr-FR" dirty="0" err="1"/>
              <a:t>Title</a:t>
            </a:r>
            <a:r>
              <a:rPr lang="fr-FR" dirty="0"/>
              <a:t>/Class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AE94BD7-72A2-4419-ACB7-46B7FDED15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</a:blip>
          <a:srcRect t="1" b="50356"/>
          <a:stretch/>
        </p:blipFill>
        <p:spPr>
          <a:xfrm>
            <a:off x="3923527" y="3943119"/>
            <a:ext cx="1160296" cy="1325563"/>
          </a:xfrm>
          <a:prstGeom prst="rect">
            <a:avLst/>
          </a:prstGeom>
        </p:spPr>
      </p:pic>
      <p:sp>
        <p:nvSpPr>
          <p:cNvPr id="28" name="Espace réservé du texte 9">
            <a:extLst>
              <a:ext uri="{FF2B5EF4-FFF2-40B4-BE49-F238E27FC236}">
                <a16:creationId xmlns:a16="http://schemas.microsoft.com/office/drawing/2014/main" id="{4FE92847-791C-4E43-A99C-44F6EC4F34F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98247" y="5382743"/>
            <a:ext cx="3700905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defRPr sz="20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Mission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AEEE359-9DDB-4E39-ABFC-02D596BF6C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000000">
                <a:tint val="45000"/>
                <a:satMod val="400000"/>
              </a:srgbClr>
            </a:duotone>
          </a:blip>
          <a:srcRect t="69211" b="6691"/>
          <a:stretch/>
        </p:blipFill>
        <p:spPr>
          <a:xfrm>
            <a:off x="3923527" y="5225927"/>
            <a:ext cx="1160296" cy="6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Plan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54368C8-4725-4F8A-9857-13B8065500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00" y="2222942"/>
            <a:ext cx="550800" cy="552155"/>
          </a:xfrm>
          <a:prstGeom prst="ellipse">
            <a:avLst/>
          </a:prstGeom>
          <a:ln>
            <a:solidFill>
              <a:srgbClr val="042956"/>
            </a:solidFill>
          </a:ln>
        </p:spPr>
        <p:txBody>
          <a:bodyPr>
            <a:normAutofit/>
          </a:bodyPr>
          <a:lstStyle>
            <a:lvl1pPr marL="0" indent="0">
              <a:defRPr sz="2800">
                <a:solidFill>
                  <a:srgbClr val="042956"/>
                </a:solidFill>
                <a:latin typeface="+mj-lt"/>
                <a:ea typeface="Microsoft YaHei UI" panose="020B0503020204020204" pitchFamily="34" charset="-122"/>
              </a:defRPr>
            </a:lvl1pPr>
          </a:lstStyle>
          <a:p>
            <a:pPr lvl="0"/>
            <a:r>
              <a:rPr lang="fr-FR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DA1E2E08-FF87-4013-B5B6-6B441B93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00" y="2893208"/>
            <a:ext cx="550800" cy="552155"/>
          </a:xfrm>
          <a:prstGeom prst="ellipse">
            <a:avLst/>
          </a:prstGeom>
          <a:ln>
            <a:solidFill>
              <a:srgbClr val="042956"/>
            </a:solidFill>
          </a:ln>
        </p:spPr>
        <p:txBody>
          <a:bodyPr>
            <a:normAutofit/>
          </a:bodyPr>
          <a:lstStyle>
            <a:lvl1pPr marL="0" indent="0">
              <a:defRPr sz="2800">
                <a:solidFill>
                  <a:srgbClr val="042956"/>
                </a:solidFill>
                <a:latin typeface="+mj-lt"/>
                <a:ea typeface="Microsoft YaHei UI" panose="020B0503020204020204" pitchFamily="34" charset="-122"/>
              </a:defRPr>
            </a:lvl1pPr>
          </a:lstStyle>
          <a:p>
            <a:pPr lvl="0"/>
            <a:r>
              <a:rPr lang="fr-FR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fr-FR" dirty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FE008155-E8D3-4CE0-9E98-81D6E8D7DB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2800" y="3563474"/>
            <a:ext cx="550800" cy="552155"/>
          </a:xfrm>
          <a:prstGeom prst="ellipse">
            <a:avLst/>
          </a:prstGeom>
          <a:ln>
            <a:solidFill>
              <a:srgbClr val="042956"/>
            </a:solidFill>
          </a:ln>
        </p:spPr>
        <p:txBody>
          <a:bodyPr>
            <a:normAutofit/>
          </a:bodyPr>
          <a:lstStyle>
            <a:lvl1pPr marL="0" indent="0">
              <a:defRPr sz="2800">
                <a:solidFill>
                  <a:srgbClr val="042956"/>
                </a:solidFill>
                <a:latin typeface="+mj-lt"/>
                <a:ea typeface="Microsoft YaHei UI" panose="020B0503020204020204" pitchFamily="34" charset="-122"/>
              </a:defRPr>
            </a:lvl1pPr>
          </a:lstStyle>
          <a:p>
            <a:pPr lvl="0"/>
            <a:r>
              <a:rPr lang="fr-FR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fr-FR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83EB2D30-59C5-4C66-918B-FD690BE02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800" y="4233740"/>
            <a:ext cx="550800" cy="552155"/>
          </a:xfrm>
          <a:prstGeom prst="ellipse">
            <a:avLst/>
          </a:prstGeom>
          <a:ln>
            <a:solidFill>
              <a:srgbClr val="042956"/>
            </a:solidFill>
          </a:ln>
        </p:spPr>
        <p:txBody>
          <a:bodyPr>
            <a:normAutofit/>
          </a:bodyPr>
          <a:lstStyle>
            <a:lvl1pPr marL="0" indent="0">
              <a:defRPr sz="2800">
                <a:solidFill>
                  <a:srgbClr val="042956"/>
                </a:solidFill>
                <a:latin typeface="+mj-lt"/>
                <a:ea typeface="Microsoft YaHei UI" panose="020B0503020204020204" pitchFamily="34" charset="-122"/>
              </a:defRPr>
            </a:lvl1pPr>
          </a:lstStyle>
          <a:p>
            <a:pPr lvl="0"/>
            <a:r>
              <a:rPr lang="fr-FR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EBBF32D5-0E56-4C13-A676-5EB13D185C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800" y="4904006"/>
            <a:ext cx="550800" cy="552155"/>
          </a:xfrm>
          <a:prstGeom prst="ellipse">
            <a:avLst/>
          </a:prstGeom>
          <a:ln>
            <a:solidFill>
              <a:srgbClr val="042956"/>
            </a:solidFill>
          </a:ln>
        </p:spPr>
        <p:txBody>
          <a:bodyPr>
            <a:normAutofit/>
          </a:bodyPr>
          <a:lstStyle>
            <a:lvl1pPr marL="0" indent="0">
              <a:defRPr sz="2800">
                <a:solidFill>
                  <a:srgbClr val="042956"/>
                </a:solidFill>
                <a:latin typeface="+mj-lt"/>
                <a:ea typeface="Microsoft YaHei UI" panose="020B0503020204020204" pitchFamily="34" charset="-122"/>
              </a:defRPr>
            </a:lvl1pPr>
          </a:lstStyle>
          <a:p>
            <a:pPr lvl="0"/>
            <a:r>
              <a:rPr lang="fr-FR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E50D2484-F9CA-48AC-9853-3BD185F8D8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2861" y="2268839"/>
            <a:ext cx="6113979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E869FF4C-E0A2-45E7-A0F3-072DD341AB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2862" y="2956919"/>
            <a:ext cx="6113979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E540B716-A3CB-4DD3-A06A-0E3DDFD3F7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2861" y="3632216"/>
            <a:ext cx="6113979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6493896F-2894-4A50-A4A1-4790EB332D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2861" y="4297451"/>
            <a:ext cx="6113979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E4A9BBB4-91BA-4332-BFAA-2C841AE057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2861" y="4962686"/>
            <a:ext cx="6113979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2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slide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D70952B-AFEA-4B02-A978-DA94B480011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178397" y="1089247"/>
            <a:ext cx="5835207" cy="5835207"/>
            <a:chOff x="2571307" y="74428"/>
            <a:chExt cx="6858000" cy="6858000"/>
          </a:xfrm>
        </p:grpSpPr>
        <p:pic>
          <p:nvPicPr>
            <p:cNvPr id="5122" name="Picture 2" descr="Résultat de recherche d'images pour &quot;apple imac&quot;">
              <a:extLst>
                <a:ext uri="{FF2B5EF4-FFF2-40B4-BE49-F238E27FC236}">
                  <a16:creationId xmlns:a16="http://schemas.microsoft.com/office/drawing/2014/main" id="{A693725F-4481-4F57-AEF9-2AD28C4C92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800" r="93100">
                          <a14:foregroundMark x1="7900" y1="42500" x2="7900" y2="42500"/>
                          <a14:foregroundMark x1="6800" y1="53500" x2="6800" y2="53500"/>
                          <a14:foregroundMark x1="6800" y1="59200" x2="6800" y2="59200"/>
                          <a14:foregroundMark x1="9900" y1="62300" x2="9900" y2="62300"/>
                          <a14:foregroundMark x1="14100" y1="62300" x2="14100" y2="62300"/>
                          <a14:foregroundMark x1="17600" y1="62800" x2="42500" y2="63800"/>
                          <a14:foregroundMark x1="42500" y1="63800" x2="59300" y2="62400"/>
                          <a14:foregroundMark x1="59300" y1="62400" x2="82373" y2="62924"/>
                          <a14:foregroundMark x1="90989" y1="62952" x2="91300" y2="62900"/>
                          <a14:foregroundMark x1="7900" y1="56000" x2="6900" y2="17300"/>
                          <a14:foregroundMark x1="6900" y1="17300" x2="12200" y2="12200"/>
                          <a14:foregroundMark x1="12200" y1="12200" x2="19300" y2="12200"/>
                          <a14:foregroundMark x1="19300" y1="12200" x2="27500" y2="11900"/>
                          <a14:foregroundMark x1="27500" y1="11900" x2="92500" y2="14300"/>
                          <a14:foregroundMark x1="92500" y1="14300" x2="93100" y2="27000"/>
                          <a14:foregroundMark x1="50200" y1="68100" x2="56400" y2="71600"/>
                          <a14:foregroundMark x1="56400" y1="71600" x2="49400" y2="71100"/>
                          <a14:foregroundMark x1="49400" y1="71100" x2="50500" y2="70900"/>
                          <a14:foregroundMark x1="44000" y1="71000" x2="17500" y2="70800"/>
                          <a14:foregroundMark x1="17500" y1="70800" x2="9100" y2="68400"/>
                          <a14:foregroundMark x1="9100" y1="68400" x2="31600" y2="67800"/>
                          <a14:foregroundMark x1="31600" y1="67800" x2="81200" y2="70100"/>
                          <a14:foregroundMark x1="81200" y1="70100" x2="73900" y2="74000"/>
                          <a14:foregroundMark x1="73900" y1="74000" x2="18100" y2="74400"/>
                          <a14:foregroundMark x1="79500" y1="68700" x2="87600" y2="68000"/>
                          <a14:foregroundMark x1="87600" y1="68000" x2="88600" y2="75100"/>
                          <a14:foregroundMark x1="88600" y1="75100" x2="80900" y2="75200"/>
                          <a14:foregroundMark x1="80900" y1="75200" x2="83700" y2="67800"/>
                          <a14:foregroundMark x1="83700" y1="67800" x2="85400" y2="70700"/>
                          <a14:foregroundMark x1="91413" y1="60900" x2="91100" y2="67100"/>
                          <a14:foregroundMark x1="91423" y1="60700" x2="91413" y2="60900"/>
                          <a14:foregroundMark x1="93000" y1="29500" x2="91428" y2="60600"/>
                          <a14:foregroundMark x1="40400" y1="75700" x2="41600" y2="83400"/>
                          <a14:foregroundMark x1="41600" y1="83400" x2="47900" y2="87500"/>
                          <a14:foregroundMark x1="47900" y1="87500" x2="55700" y2="87100"/>
                          <a14:foregroundMark x1="55700" y1="87100" x2="57200" y2="80000"/>
                          <a14:foregroundMark x1="57200" y1="80000" x2="51500" y2="76100"/>
                          <a14:foregroundMark x1="51500" y1="76100" x2="43800" y2="76900"/>
                          <a14:foregroundMark x1="43800" y1="76900" x2="51300" y2="78000"/>
                          <a14:foregroundMark x1="51300" y1="78000" x2="44200" y2="81800"/>
                          <a14:foregroundMark x1="44200" y1="81800" x2="52900" y2="82800"/>
                          <a14:foregroundMark x1="52900" y1="82800" x2="45300" y2="84900"/>
                          <a14:foregroundMark x1="45300" y1="84900" x2="53900" y2="86000"/>
                          <a14:foregroundMark x1="53900" y1="86000" x2="46800" y2="86100"/>
                          <a14:foregroundMark x1="46800" y1="86100" x2="49700" y2="86000"/>
                          <a14:foregroundMark x1="39000" y1="86400" x2="39900" y2="88400"/>
                          <a14:foregroundMark x1="39500" y1="88400" x2="36500" y2="88100"/>
                          <a14:foregroundMark x1="59200" y1="88800" x2="61200" y2="88100"/>
                          <a14:foregroundMark x1="62200" y1="88100" x2="63043" y2="88205"/>
                          <a14:foregroundMark x1="62200" y1="87100" x2="63500" y2="87700"/>
                          <a14:foregroundMark x1="64000" y1="88300" x2="64200" y2="88500"/>
                          <a14:foregroundMark x1="35600" y1="88700" x2="36600" y2="88200"/>
                          <a14:foregroundMark x1="35800" y1="88200" x2="35600" y2="88200"/>
                          <a14:backgroundMark x1="64100" y1="87200" x2="64800" y2="87700"/>
                          <a14:backgroundMark x1="27300" y1="27000" x2="21400" y2="31300"/>
                          <a14:backgroundMark x1="21400" y1="31300" x2="30200" y2="27600"/>
                          <a14:backgroundMark x1="30200" y1="27600" x2="22700" y2="35600"/>
                          <a14:backgroundMark x1="22700" y1="35600" x2="30700" y2="33900"/>
                          <a14:backgroundMark x1="30700" y1="33900" x2="22300" y2="41100"/>
                          <a14:backgroundMark x1="22300" y1="41100" x2="24600" y2="38900"/>
                          <a14:backgroundMark x1="17500" y1="44600" x2="17100" y2="35500"/>
                          <a14:backgroundMark x1="17100" y1="35500" x2="14600" y2="28600"/>
                          <a14:backgroundMark x1="14600" y1="28600" x2="23400" y2="23100"/>
                          <a14:backgroundMark x1="23400" y1="23100" x2="40800" y2="22600"/>
                          <a14:backgroundMark x1="40800" y1="22600" x2="39200" y2="31000"/>
                          <a14:backgroundMark x1="39200" y1="31000" x2="27400" y2="41600"/>
                          <a14:backgroundMark x1="27400" y1="41600" x2="17500" y2="45100"/>
                          <a14:backgroundMark x1="36800" y1="26200" x2="44600" y2="22400"/>
                          <a14:backgroundMark x1="44600" y1="22400" x2="70600" y2="20300"/>
                          <a14:backgroundMark x1="70600" y1="20300" x2="81200" y2="20300"/>
                          <a14:backgroundMark x1="81200" y1="20300" x2="84900" y2="28100"/>
                          <a14:backgroundMark x1="84900" y1="28100" x2="84900" y2="52600"/>
                          <a14:backgroundMark x1="84900" y1="52600" x2="83000" y2="59300"/>
                          <a14:backgroundMark x1="83000" y1="59300" x2="27700" y2="57500"/>
                          <a14:backgroundMark x1="27700" y1="57500" x2="44600" y2="58900"/>
                          <a14:backgroundMark x1="44600" y1="58900" x2="53100" y2="58100"/>
                          <a14:backgroundMark x1="53100" y1="58100" x2="66200" y2="53100"/>
                          <a14:backgroundMark x1="66200" y1="53100" x2="60000" y2="49800"/>
                          <a14:backgroundMark x1="60000" y1="49800" x2="50600" y2="51700"/>
                          <a14:backgroundMark x1="50600" y1="51700" x2="73000" y2="42700"/>
                          <a14:backgroundMark x1="73000" y1="42700" x2="40200" y2="41700"/>
                          <a14:backgroundMark x1="40200" y1="41700" x2="69200" y2="35200"/>
                          <a14:backgroundMark x1="69200" y1="35200" x2="43100" y2="33400"/>
                          <a14:backgroundMark x1="43100" y1="33400" x2="66600" y2="31100"/>
                          <a14:backgroundMark x1="66600" y1="31100" x2="56300" y2="29600"/>
                          <a14:backgroundMark x1="56300" y1="29600" x2="63400" y2="24500"/>
                          <a14:backgroundMark x1="63400" y1="24500" x2="63500" y2="24500"/>
                          <a14:backgroundMark x1="41600" y1="52900" x2="31100" y2="55000"/>
                          <a14:backgroundMark x1="31100" y1="55000" x2="24500" y2="51900"/>
                          <a14:backgroundMark x1="24500" y1="51900" x2="20400" y2="58100"/>
                          <a14:backgroundMark x1="20400" y1="58100" x2="18200" y2="59000"/>
                          <a14:backgroundMark x1="86000" y1="22900" x2="86300" y2="29900"/>
                          <a14:backgroundMark x1="86300" y1="29900" x2="87700" y2="23500"/>
                          <a14:backgroundMark x1="88500" y1="26700" x2="88400" y2="31000"/>
                          <a14:backgroundMark x1="89300" y1="60300" x2="83600" y2="60300"/>
                          <a14:backgroundMark x1="83700" y1="60800" x2="87000" y2="60700"/>
                          <a14:backgroundMark x1="89300" y1="60600" x2="89300" y2="60700"/>
                          <a14:backgroundMark x1="89600" y1="60900" x2="89600" y2="60900"/>
                          <a14:backgroundMark x1="88800" y1="60800" x2="88400" y2="60800"/>
                          <a14:backgroundMark x1="87700" y1="60800" x2="87700" y2="60800"/>
                          <a14:backgroundMark x1="87200" y1="60800" x2="87200" y2="60800"/>
                          <a14:backgroundMark x1="86700" y1="60800" x2="86500" y2="60900"/>
                          <a14:backgroundMark x1="85100" y1="60900" x2="85000" y2="60900"/>
                          <a14:backgroundMark x1="89700" y1="60900" x2="89700" y2="60900"/>
                          <a14:backgroundMark x1="89800" y1="60700" x2="89800" y2="60700"/>
                          <a14:backgroundMark x1="12500" y1="60700" x2="12500" y2="60700"/>
                          <a14:backgroundMark x1="42000" y1="16900" x2="80200" y2="17300"/>
                          <a14:backgroundMark x1="80200" y1="17300" x2="74100" y2="16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307" y="74428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rganigramme : Procédé 5">
              <a:extLst>
                <a:ext uri="{FF2B5EF4-FFF2-40B4-BE49-F238E27FC236}">
                  <a16:creationId xmlns:a16="http://schemas.microsoft.com/office/drawing/2014/main" id="{FCA1D133-BB95-43EB-90B7-9ACCF2035813}"/>
                </a:ext>
              </a:extLst>
            </p:cNvPr>
            <p:cNvSpPr/>
            <p:nvPr userDrawn="1"/>
          </p:nvSpPr>
          <p:spPr>
            <a:xfrm>
              <a:off x="3225800" y="1153135"/>
              <a:ext cx="5543549" cy="313311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6C3CB48-E47B-40CA-8DDF-DF8EFC52F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" y="2006600"/>
            <a:ext cx="2832100" cy="40449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3A7906BD-624D-49D0-853A-4EBE7126A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2004" y="2012950"/>
            <a:ext cx="2832100" cy="40449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7817AD-D241-4732-B89A-4407A28311E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91726" y="243603"/>
            <a:ext cx="1920406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70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slide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5AD72CA-770F-40FA-9DC2-BEDF81F4EB7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07808" y="1581904"/>
            <a:ext cx="2376384" cy="4706746"/>
            <a:chOff x="4505342" y="50800"/>
            <a:chExt cx="3462528" cy="685800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22EA403-5A13-470D-8314-CDC1A14CCD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505342" y="50800"/>
              <a:ext cx="3462528" cy="6858000"/>
            </a:xfrm>
            <a:prstGeom prst="rect">
              <a:avLst/>
            </a:prstGeom>
          </p:spPr>
        </p:pic>
        <p:sp>
          <p:nvSpPr>
            <p:cNvPr id="9" name="Organigramme : Procédé 8">
              <a:extLst>
                <a:ext uri="{FF2B5EF4-FFF2-40B4-BE49-F238E27FC236}">
                  <a16:creationId xmlns:a16="http://schemas.microsoft.com/office/drawing/2014/main" id="{4127AFF6-7653-4CEB-9D6F-32BEC2A3117E}"/>
                </a:ext>
              </a:extLst>
            </p:cNvPr>
            <p:cNvSpPr/>
            <p:nvPr userDrawn="1"/>
          </p:nvSpPr>
          <p:spPr>
            <a:xfrm>
              <a:off x="5191600" y="1416050"/>
              <a:ext cx="2159000" cy="38354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2BE41748-C32D-4636-B173-C17336444F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" y="2006600"/>
            <a:ext cx="3835400" cy="40449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BDD2A6E3-1BCA-463B-B424-962FF8B6E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300" y="2015040"/>
            <a:ext cx="3835400" cy="40449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6AF956-FC8A-4B02-BAB1-E8C21948CF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163" y="73059"/>
            <a:ext cx="1664352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4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_Clas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BAB4F2B-A21C-4AA8-A135-9908B95149CD}"/>
              </a:ext>
            </a:extLst>
          </p:cNvPr>
          <p:cNvSpPr txBox="1"/>
          <p:nvPr userDrawn="1"/>
        </p:nvSpPr>
        <p:spPr>
          <a:xfrm>
            <a:off x="4821224" y="1548543"/>
            <a:ext cx="2743059" cy="581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FontAwesome" pitchFamily="2" charset="0"/>
              <a:buNone/>
              <a:tabLst/>
              <a:defRPr/>
            </a:pPr>
            <a:r>
              <a:rPr lang="fr-FR" sz="41300" b="0" kern="1200" dirty="0">
                <a:solidFill>
                  <a:srgbClr val="0429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YaHei UI" panose="020B0503020204020204" pitchFamily="34" charset="-122"/>
                <a:cs typeface="+mn-cs"/>
              </a:rPr>
              <a:t>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788BA8E-A2BD-4DA2-A783-0E7A45644906}"/>
              </a:ext>
            </a:extLst>
          </p:cNvPr>
          <p:cNvSpPr txBox="1"/>
          <p:nvPr userDrawn="1"/>
        </p:nvSpPr>
        <p:spPr>
          <a:xfrm>
            <a:off x="1595230" y="596539"/>
            <a:ext cx="3877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0" i="0" kern="1200" dirty="0" err="1">
                <a:solidFill>
                  <a:srgbClr val="042956"/>
                </a:solidFill>
                <a:effectLst/>
                <a:latin typeface="+mn-lt"/>
                <a:ea typeface="Microsoft YaHei UI" panose="020B0503020204020204" pitchFamily="34" charset="-122"/>
                <a:cs typeface="+mj-cs"/>
              </a:rPr>
              <a:t>Any</a:t>
            </a:r>
            <a:r>
              <a:rPr lang="fr-FR" sz="4400" b="0" i="0" kern="1200" dirty="0">
                <a:solidFill>
                  <a:srgbClr val="042956"/>
                </a:solidFill>
                <a:effectLst/>
                <a:latin typeface="+mn-lt"/>
                <a:ea typeface="Microsoft YaHei UI" panose="020B0503020204020204" pitchFamily="34" charset="-122"/>
                <a:cs typeface="+mj-cs"/>
              </a:rPr>
              <a:t> Questions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1DBE9A3-8686-4980-AF42-9B9A68E0A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7137" y="215000"/>
            <a:ext cx="1737511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54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_Ligh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C91562C-0393-492B-B043-7AE9D8334C9A}"/>
              </a:ext>
            </a:extLst>
          </p:cNvPr>
          <p:cNvSpPr txBox="1"/>
          <p:nvPr userDrawn="1"/>
        </p:nvSpPr>
        <p:spPr>
          <a:xfrm>
            <a:off x="3659820" y="1985923"/>
            <a:ext cx="48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r-FR" sz="6000" b="0" i="0" kern="1200" dirty="0">
                <a:solidFill>
                  <a:srgbClr val="000000"/>
                </a:solidFill>
                <a:effectLst/>
                <a:latin typeface="+mn-lt"/>
                <a:ea typeface="Microsoft YaHei UI" panose="020B0503020204020204" pitchFamily="34" charset="-122"/>
                <a:cs typeface="+mj-cs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884731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_Dar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32C83E78-EA9B-4888-AF6D-C983BBF6CCFE}"/>
              </a:ext>
            </a:extLst>
          </p:cNvPr>
          <p:cNvSpPr/>
          <p:nvPr userDrawn="1"/>
        </p:nvSpPr>
        <p:spPr>
          <a:xfrm rot="20463607">
            <a:off x="6294321" y="-1338222"/>
            <a:ext cx="6751597" cy="8813460"/>
          </a:xfrm>
          <a:custGeom>
            <a:avLst/>
            <a:gdLst>
              <a:gd name="connsiteX0" fmla="*/ 0 w 7420099"/>
              <a:gd name="connsiteY0" fmla="*/ 0 h 9454600"/>
              <a:gd name="connsiteX1" fmla="*/ 7420099 w 7420099"/>
              <a:gd name="connsiteY1" fmla="*/ 0 h 9454600"/>
              <a:gd name="connsiteX2" fmla="*/ 7420099 w 7420099"/>
              <a:gd name="connsiteY2" fmla="*/ 9454600 h 9454600"/>
              <a:gd name="connsiteX3" fmla="*/ 0 w 7420099"/>
              <a:gd name="connsiteY3" fmla="*/ 9454600 h 9454600"/>
              <a:gd name="connsiteX4" fmla="*/ 0 w 7420099"/>
              <a:gd name="connsiteY4" fmla="*/ 0 h 9454600"/>
              <a:gd name="connsiteX0" fmla="*/ 0 w 7624143"/>
              <a:gd name="connsiteY0" fmla="*/ 594614 h 9454600"/>
              <a:gd name="connsiteX1" fmla="*/ 7624143 w 7624143"/>
              <a:gd name="connsiteY1" fmla="*/ 0 h 9454600"/>
              <a:gd name="connsiteX2" fmla="*/ 7624143 w 7624143"/>
              <a:gd name="connsiteY2" fmla="*/ 9454600 h 9454600"/>
              <a:gd name="connsiteX3" fmla="*/ 204044 w 7624143"/>
              <a:gd name="connsiteY3" fmla="*/ 9454600 h 9454600"/>
              <a:gd name="connsiteX4" fmla="*/ 0 w 7624143"/>
              <a:gd name="connsiteY4" fmla="*/ 594614 h 9454600"/>
              <a:gd name="connsiteX0" fmla="*/ 0 w 7609091"/>
              <a:gd name="connsiteY0" fmla="*/ 527274 h 9454600"/>
              <a:gd name="connsiteX1" fmla="*/ 7609091 w 7609091"/>
              <a:gd name="connsiteY1" fmla="*/ 0 h 9454600"/>
              <a:gd name="connsiteX2" fmla="*/ 7609091 w 7609091"/>
              <a:gd name="connsiteY2" fmla="*/ 9454600 h 9454600"/>
              <a:gd name="connsiteX3" fmla="*/ 188992 w 7609091"/>
              <a:gd name="connsiteY3" fmla="*/ 9454600 h 9454600"/>
              <a:gd name="connsiteX4" fmla="*/ 0 w 7609091"/>
              <a:gd name="connsiteY4" fmla="*/ 527274 h 9454600"/>
              <a:gd name="connsiteX0" fmla="*/ 0 w 7609091"/>
              <a:gd name="connsiteY0" fmla="*/ 0 h 8927326"/>
              <a:gd name="connsiteX1" fmla="*/ 7458540 w 7609091"/>
              <a:gd name="connsiteY1" fmla="*/ 2200440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7311206 w 7609091"/>
              <a:gd name="connsiteY1" fmla="*/ 2512409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8378 w 7609091"/>
              <a:gd name="connsiteY1" fmla="*/ 234269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5818 w 7609091"/>
              <a:gd name="connsiteY1" fmla="*/ 229146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20926"/>
              <a:gd name="connsiteY0" fmla="*/ 0 h 8951528"/>
              <a:gd name="connsiteX1" fmla="*/ 6747653 w 7620926"/>
              <a:gd name="connsiteY1" fmla="*/ 2315667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74870 w 7620926"/>
              <a:gd name="connsiteY1" fmla="*/ 237125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89696 w 7620926"/>
              <a:gd name="connsiteY1" fmla="*/ 2330093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81584 w 7620926"/>
              <a:gd name="connsiteY1" fmla="*/ 2292994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596693 w 7620926"/>
              <a:gd name="connsiteY3" fmla="*/ 7261308 h 8951528"/>
              <a:gd name="connsiteX4" fmla="*/ 0 w 7620926"/>
              <a:gd name="connsiteY4" fmla="*/ 0 h 8951528"/>
              <a:gd name="connsiteX0" fmla="*/ 0 w 6751597"/>
              <a:gd name="connsiteY0" fmla="*/ 0 h 8800063"/>
              <a:gd name="connsiteX1" fmla="*/ 6751597 w 6751597"/>
              <a:gd name="connsiteY1" fmla="*/ 2323732 h 8800063"/>
              <a:gd name="connsiteX2" fmla="*/ 4496472 w 6751597"/>
              <a:gd name="connsiteY2" fmla="*/ 8800063 h 8800063"/>
              <a:gd name="connsiteX3" fmla="*/ 596693 w 6751597"/>
              <a:gd name="connsiteY3" fmla="*/ 7261308 h 8800063"/>
              <a:gd name="connsiteX4" fmla="*/ 0 w 6751597"/>
              <a:gd name="connsiteY4" fmla="*/ 0 h 8800063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96693 w 6751597"/>
              <a:gd name="connsiteY3" fmla="*/ 7261308 h 8813460"/>
              <a:gd name="connsiteX4" fmla="*/ 0 w 6751597"/>
              <a:gd name="connsiteY4" fmla="*/ 0 h 8813460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37864 w 6751597"/>
              <a:gd name="connsiteY3" fmla="*/ 7442525 h 8813460"/>
              <a:gd name="connsiteX4" fmla="*/ 0 w 6751597"/>
              <a:gd name="connsiteY4" fmla="*/ 0 h 88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1597" h="8813460">
                <a:moveTo>
                  <a:pt x="0" y="0"/>
                </a:moveTo>
                <a:lnTo>
                  <a:pt x="6751597" y="2323732"/>
                </a:lnTo>
                <a:lnTo>
                  <a:pt x="4535513" y="8813460"/>
                </a:lnTo>
                <a:lnTo>
                  <a:pt x="537864" y="7442525"/>
                </a:lnTo>
                <a:lnTo>
                  <a:pt x="0" y="0"/>
                </a:lnTo>
                <a:close/>
              </a:path>
            </a:pathLst>
          </a:custGeom>
          <a:solidFill>
            <a:srgbClr val="374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2E233AD4-1D23-4787-BAC5-00E8ECF9C3BD}"/>
              </a:ext>
            </a:extLst>
          </p:cNvPr>
          <p:cNvSpPr/>
          <p:nvPr userDrawn="1"/>
        </p:nvSpPr>
        <p:spPr>
          <a:xfrm rot="20463607">
            <a:off x="7325921" y="-1166884"/>
            <a:ext cx="5751564" cy="8479305"/>
          </a:xfrm>
          <a:custGeom>
            <a:avLst/>
            <a:gdLst>
              <a:gd name="connsiteX0" fmla="*/ 0 w 7420099"/>
              <a:gd name="connsiteY0" fmla="*/ 0 h 9454600"/>
              <a:gd name="connsiteX1" fmla="*/ 7420099 w 7420099"/>
              <a:gd name="connsiteY1" fmla="*/ 0 h 9454600"/>
              <a:gd name="connsiteX2" fmla="*/ 7420099 w 7420099"/>
              <a:gd name="connsiteY2" fmla="*/ 9454600 h 9454600"/>
              <a:gd name="connsiteX3" fmla="*/ 0 w 7420099"/>
              <a:gd name="connsiteY3" fmla="*/ 9454600 h 9454600"/>
              <a:gd name="connsiteX4" fmla="*/ 0 w 7420099"/>
              <a:gd name="connsiteY4" fmla="*/ 0 h 9454600"/>
              <a:gd name="connsiteX0" fmla="*/ 0 w 7624143"/>
              <a:gd name="connsiteY0" fmla="*/ 594614 h 9454600"/>
              <a:gd name="connsiteX1" fmla="*/ 7624143 w 7624143"/>
              <a:gd name="connsiteY1" fmla="*/ 0 h 9454600"/>
              <a:gd name="connsiteX2" fmla="*/ 7624143 w 7624143"/>
              <a:gd name="connsiteY2" fmla="*/ 9454600 h 9454600"/>
              <a:gd name="connsiteX3" fmla="*/ 204044 w 7624143"/>
              <a:gd name="connsiteY3" fmla="*/ 9454600 h 9454600"/>
              <a:gd name="connsiteX4" fmla="*/ 0 w 7624143"/>
              <a:gd name="connsiteY4" fmla="*/ 594614 h 9454600"/>
              <a:gd name="connsiteX0" fmla="*/ 0 w 7609091"/>
              <a:gd name="connsiteY0" fmla="*/ 527274 h 9454600"/>
              <a:gd name="connsiteX1" fmla="*/ 7609091 w 7609091"/>
              <a:gd name="connsiteY1" fmla="*/ 0 h 9454600"/>
              <a:gd name="connsiteX2" fmla="*/ 7609091 w 7609091"/>
              <a:gd name="connsiteY2" fmla="*/ 9454600 h 9454600"/>
              <a:gd name="connsiteX3" fmla="*/ 188992 w 7609091"/>
              <a:gd name="connsiteY3" fmla="*/ 9454600 h 9454600"/>
              <a:gd name="connsiteX4" fmla="*/ 0 w 7609091"/>
              <a:gd name="connsiteY4" fmla="*/ 527274 h 9454600"/>
              <a:gd name="connsiteX0" fmla="*/ 0 w 7609091"/>
              <a:gd name="connsiteY0" fmla="*/ 0 h 8927326"/>
              <a:gd name="connsiteX1" fmla="*/ 7458540 w 7609091"/>
              <a:gd name="connsiteY1" fmla="*/ 2200440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7311206 w 7609091"/>
              <a:gd name="connsiteY1" fmla="*/ 2512409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8378 w 7609091"/>
              <a:gd name="connsiteY1" fmla="*/ 234269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5818 w 7609091"/>
              <a:gd name="connsiteY1" fmla="*/ 229146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20926"/>
              <a:gd name="connsiteY0" fmla="*/ 0 h 8951528"/>
              <a:gd name="connsiteX1" fmla="*/ 6747653 w 7620926"/>
              <a:gd name="connsiteY1" fmla="*/ 2315667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74870 w 7620926"/>
              <a:gd name="connsiteY1" fmla="*/ 237125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89696 w 7620926"/>
              <a:gd name="connsiteY1" fmla="*/ 2330093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81584 w 7620926"/>
              <a:gd name="connsiteY1" fmla="*/ 2292994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596693 w 7620926"/>
              <a:gd name="connsiteY3" fmla="*/ 7261308 h 8951528"/>
              <a:gd name="connsiteX4" fmla="*/ 0 w 7620926"/>
              <a:gd name="connsiteY4" fmla="*/ 0 h 8951528"/>
              <a:gd name="connsiteX0" fmla="*/ 0 w 6751597"/>
              <a:gd name="connsiteY0" fmla="*/ 0 h 8800063"/>
              <a:gd name="connsiteX1" fmla="*/ 6751597 w 6751597"/>
              <a:gd name="connsiteY1" fmla="*/ 2323732 h 8800063"/>
              <a:gd name="connsiteX2" fmla="*/ 4496472 w 6751597"/>
              <a:gd name="connsiteY2" fmla="*/ 8800063 h 8800063"/>
              <a:gd name="connsiteX3" fmla="*/ 596693 w 6751597"/>
              <a:gd name="connsiteY3" fmla="*/ 7261308 h 8800063"/>
              <a:gd name="connsiteX4" fmla="*/ 0 w 6751597"/>
              <a:gd name="connsiteY4" fmla="*/ 0 h 8800063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96693 w 6751597"/>
              <a:gd name="connsiteY3" fmla="*/ 7261308 h 8813460"/>
              <a:gd name="connsiteX4" fmla="*/ 0 w 6751597"/>
              <a:gd name="connsiteY4" fmla="*/ 0 h 8813460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37864 w 6751597"/>
              <a:gd name="connsiteY3" fmla="*/ 7442525 h 8813460"/>
              <a:gd name="connsiteX4" fmla="*/ 0 w 6751597"/>
              <a:gd name="connsiteY4" fmla="*/ 0 h 8813460"/>
              <a:gd name="connsiteX0" fmla="*/ 0 w 6751597"/>
              <a:gd name="connsiteY0" fmla="*/ 0 h 8276852"/>
              <a:gd name="connsiteX1" fmla="*/ 6751597 w 6751597"/>
              <a:gd name="connsiteY1" fmla="*/ 2323732 h 8276852"/>
              <a:gd name="connsiteX2" fmla="*/ 3118490 w 6751597"/>
              <a:gd name="connsiteY2" fmla="*/ 8276852 h 8276852"/>
              <a:gd name="connsiteX3" fmla="*/ 537864 w 6751597"/>
              <a:gd name="connsiteY3" fmla="*/ 7442525 h 8276852"/>
              <a:gd name="connsiteX4" fmla="*/ 0 w 6751597"/>
              <a:gd name="connsiteY4" fmla="*/ 0 h 8276852"/>
              <a:gd name="connsiteX0" fmla="*/ 0 w 6751597"/>
              <a:gd name="connsiteY0" fmla="*/ 0 h 8455369"/>
              <a:gd name="connsiteX1" fmla="*/ 6751597 w 6751597"/>
              <a:gd name="connsiteY1" fmla="*/ 2323732 h 8455369"/>
              <a:gd name="connsiteX2" fmla="*/ 3550672 w 6751597"/>
              <a:gd name="connsiteY2" fmla="*/ 8455369 h 8455369"/>
              <a:gd name="connsiteX3" fmla="*/ 537864 w 6751597"/>
              <a:gd name="connsiteY3" fmla="*/ 7442525 h 8455369"/>
              <a:gd name="connsiteX4" fmla="*/ 0 w 6751597"/>
              <a:gd name="connsiteY4" fmla="*/ 0 h 8455369"/>
              <a:gd name="connsiteX0" fmla="*/ 0 w 6751597"/>
              <a:gd name="connsiteY0" fmla="*/ 0 h 8479305"/>
              <a:gd name="connsiteX1" fmla="*/ 6751597 w 6751597"/>
              <a:gd name="connsiteY1" fmla="*/ 2323732 h 8479305"/>
              <a:gd name="connsiteX2" fmla="*/ 3532388 w 6751597"/>
              <a:gd name="connsiteY2" fmla="*/ 8479305 h 8479305"/>
              <a:gd name="connsiteX3" fmla="*/ 537864 w 6751597"/>
              <a:gd name="connsiteY3" fmla="*/ 7442525 h 8479305"/>
              <a:gd name="connsiteX4" fmla="*/ 0 w 6751597"/>
              <a:gd name="connsiteY4" fmla="*/ 0 h 8479305"/>
              <a:gd name="connsiteX0" fmla="*/ 0 w 5580387"/>
              <a:gd name="connsiteY0" fmla="*/ 0 h 8479305"/>
              <a:gd name="connsiteX1" fmla="*/ 5580387 w 5580387"/>
              <a:gd name="connsiteY1" fmla="*/ 1921825 h 8479305"/>
              <a:gd name="connsiteX2" fmla="*/ 3532388 w 5580387"/>
              <a:gd name="connsiteY2" fmla="*/ 8479305 h 8479305"/>
              <a:gd name="connsiteX3" fmla="*/ 537864 w 5580387"/>
              <a:gd name="connsiteY3" fmla="*/ 7442525 h 8479305"/>
              <a:gd name="connsiteX4" fmla="*/ 0 w 5580387"/>
              <a:gd name="connsiteY4" fmla="*/ 0 h 8479305"/>
              <a:gd name="connsiteX0" fmla="*/ 0 w 5751564"/>
              <a:gd name="connsiteY0" fmla="*/ 0 h 8479305"/>
              <a:gd name="connsiteX1" fmla="*/ 5751564 w 5751564"/>
              <a:gd name="connsiteY1" fmla="*/ 1980565 h 8479305"/>
              <a:gd name="connsiteX2" fmla="*/ 3532388 w 5751564"/>
              <a:gd name="connsiteY2" fmla="*/ 8479305 h 8479305"/>
              <a:gd name="connsiteX3" fmla="*/ 537864 w 5751564"/>
              <a:gd name="connsiteY3" fmla="*/ 7442525 h 8479305"/>
              <a:gd name="connsiteX4" fmla="*/ 0 w 5751564"/>
              <a:gd name="connsiteY4" fmla="*/ 0 h 84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1564" h="8479305">
                <a:moveTo>
                  <a:pt x="0" y="0"/>
                </a:moveTo>
                <a:lnTo>
                  <a:pt x="5751564" y="1980565"/>
                </a:lnTo>
                <a:lnTo>
                  <a:pt x="3532388" y="8479305"/>
                </a:lnTo>
                <a:lnTo>
                  <a:pt x="537864" y="74425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Résultat de recherche d'images pour &quot;supinfo&quot;">
            <a:extLst>
              <a:ext uri="{FF2B5EF4-FFF2-40B4-BE49-F238E27FC236}">
                <a16:creationId xmlns:a16="http://schemas.microsoft.com/office/drawing/2014/main" id="{57A5F696-1618-457B-98B1-9EFDCC0150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04059198-63DE-4F83-9EAC-7648EF6F3FC2}"/>
              </a:ext>
            </a:extLst>
          </p:cNvPr>
          <p:cNvSpPr/>
          <p:nvPr userDrawn="1"/>
        </p:nvSpPr>
        <p:spPr>
          <a:xfrm>
            <a:off x="0" y="-1"/>
            <a:ext cx="134178" cy="685800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 descr="Résultat de recherche d'images pour &quot;supinfo&quot;">
            <a:extLst>
              <a:ext uri="{FF2B5EF4-FFF2-40B4-BE49-F238E27FC236}">
                <a16:creationId xmlns:a16="http://schemas.microsoft.com/office/drawing/2014/main" id="{E29AC358-4D06-48EA-BBE1-9A2EBB0A71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055" y="6184763"/>
            <a:ext cx="1639957" cy="6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41412E8-16D0-4DC3-9ED3-98E84D3B5F71}"/>
              </a:ext>
            </a:extLst>
          </p:cNvPr>
          <p:cNvSpPr txBox="1"/>
          <p:nvPr userDrawn="1"/>
        </p:nvSpPr>
        <p:spPr>
          <a:xfrm>
            <a:off x="8979309" y="2060921"/>
            <a:ext cx="2315057" cy="485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defRPr/>
            </a:pPr>
            <a:r>
              <a:rPr lang="fr-FR" sz="34400" dirty="0">
                <a:solidFill>
                  <a:srgbClr val="0429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</a:rPr>
              <a:t>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23841AF-7ACF-40D9-BA3C-1CA6B41794EC}"/>
              </a:ext>
            </a:extLst>
          </p:cNvPr>
          <p:cNvSpPr txBox="1"/>
          <p:nvPr userDrawn="1"/>
        </p:nvSpPr>
        <p:spPr>
          <a:xfrm>
            <a:off x="433445" y="3710934"/>
            <a:ext cx="5215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6000" dirty="0" err="1">
                <a:solidFill>
                  <a:prstClr val="white"/>
                </a:solidFill>
                <a:ea typeface="Microsoft YaHei UI" panose="020B0503020204020204" pitchFamily="34" charset="-122"/>
              </a:rPr>
              <a:t>Any</a:t>
            </a:r>
            <a:r>
              <a:rPr lang="fr-FR" sz="6000" dirty="0">
                <a:solidFill>
                  <a:prstClr val="white"/>
                </a:solidFill>
                <a:ea typeface="Microsoft YaHei UI" panose="020B0503020204020204" pitchFamily="34" charset="-122"/>
              </a:rPr>
              <a:t> Questions ?</a:t>
            </a:r>
          </a:p>
        </p:txBody>
      </p:sp>
    </p:spTree>
    <p:extLst>
      <p:ext uri="{BB962C8B-B14F-4D97-AF65-F5344CB8AC3E}">
        <p14:creationId xmlns:p14="http://schemas.microsoft.com/office/powerpoint/2010/main" val="2432185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_End_Class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SUPINFO_SIgnOfSuccess_Noir.png">
            <a:extLst>
              <a:ext uri="{FF2B5EF4-FFF2-40B4-BE49-F238E27FC236}">
                <a16:creationId xmlns:a16="http://schemas.microsoft.com/office/drawing/2014/main" id="{2A012B3D-4A2F-4FB7-89BD-6DBCF8FF85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00" y="2227739"/>
            <a:ext cx="4543400" cy="240252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77394AD-A8B5-4523-8948-09B0934D511A}"/>
              </a:ext>
            </a:extLst>
          </p:cNvPr>
          <p:cNvSpPr txBox="1"/>
          <p:nvPr userDrawn="1"/>
        </p:nvSpPr>
        <p:spPr>
          <a:xfrm>
            <a:off x="1595230" y="677040"/>
            <a:ext cx="203453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r-FR" sz="4400" b="0" i="0" kern="1200" dirty="0">
                <a:solidFill>
                  <a:srgbClr val="042956"/>
                </a:solidFill>
                <a:effectLst/>
                <a:latin typeface="+mn-lt"/>
                <a:ea typeface="Microsoft YaHei UI" panose="020B0503020204020204" pitchFamily="34" charset="-122"/>
                <a:cs typeface="+mj-cs"/>
              </a:rPr>
              <a:t>The End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59D8568-9AFB-4415-8CBE-DF0AEB15D5E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91521" y="215000"/>
            <a:ext cx="1859441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Dar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32C83E78-EA9B-4888-AF6D-C983BBF6CCFE}"/>
              </a:ext>
            </a:extLst>
          </p:cNvPr>
          <p:cNvSpPr/>
          <p:nvPr userDrawn="1"/>
        </p:nvSpPr>
        <p:spPr>
          <a:xfrm rot="20463607">
            <a:off x="6294321" y="-1338222"/>
            <a:ext cx="6751597" cy="8813460"/>
          </a:xfrm>
          <a:custGeom>
            <a:avLst/>
            <a:gdLst>
              <a:gd name="connsiteX0" fmla="*/ 0 w 7420099"/>
              <a:gd name="connsiteY0" fmla="*/ 0 h 9454600"/>
              <a:gd name="connsiteX1" fmla="*/ 7420099 w 7420099"/>
              <a:gd name="connsiteY1" fmla="*/ 0 h 9454600"/>
              <a:gd name="connsiteX2" fmla="*/ 7420099 w 7420099"/>
              <a:gd name="connsiteY2" fmla="*/ 9454600 h 9454600"/>
              <a:gd name="connsiteX3" fmla="*/ 0 w 7420099"/>
              <a:gd name="connsiteY3" fmla="*/ 9454600 h 9454600"/>
              <a:gd name="connsiteX4" fmla="*/ 0 w 7420099"/>
              <a:gd name="connsiteY4" fmla="*/ 0 h 9454600"/>
              <a:gd name="connsiteX0" fmla="*/ 0 w 7624143"/>
              <a:gd name="connsiteY0" fmla="*/ 594614 h 9454600"/>
              <a:gd name="connsiteX1" fmla="*/ 7624143 w 7624143"/>
              <a:gd name="connsiteY1" fmla="*/ 0 h 9454600"/>
              <a:gd name="connsiteX2" fmla="*/ 7624143 w 7624143"/>
              <a:gd name="connsiteY2" fmla="*/ 9454600 h 9454600"/>
              <a:gd name="connsiteX3" fmla="*/ 204044 w 7624143"/>
              <a:gd name="connsiteY3" fmla="*/ 9454600 h 9454600"/>
              <a:gd name="connsiteX4" fmla="*/ 0 w 7624143"/>
              <a:gd name="connsiteY4" fmla="*/ 594614 h 9454600"/>
              <a:gd name="connsiteX0" fmla="*/ 0 w 7609091"/>
              <a:gd name="connsiteY0" fmla="*/ 527274 h 9454600"/>
              <a:gd name="connsiteX1" fmla="*/ 7609091 w 7609091"/>
              <a:gd name="connsiteY1" fmla="*/ 0 h 9454600"/>
              <a:gd name="connsiteX2" fmla="*/ 7609091 w 7609091"/>
              <a:gd name="connsiteY2" fmla="*/ 9454600 h 9454600"/>
              <a:gd name="connsiteX3" fmla="*/ 188992 w 7609091"/>
              <a:gd name="connsiteY3" fmla="*/ 9454600 h 9454600"/>
              <a:gd name="connsiteX4" fmla="*/ 0 w 7609091"/>
              <a:gd name="connsiteY4" fmla="*/ 527274 h 9454600"/>
              <a:gd name="connsiteX0" fmla="*/ 0 w 7609091"/>
              <a:gd name="connsiteY0" fmla="*/ 0 h 8927326"/>
              <a:gd name="connsiteX1" fmla="*/ 7458540 w 7609091"/>
              <a:gd name="connsiteY1" fmla="*/ 2200440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7311206 w 7609091"/>
              <a:gd name="connsiteY1" fmla="*/ 2512409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8378 w 7609091"/>
              <a:gd name="connsiteY1" fmla="*/ 234269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5818 w 7609091"/>
              <a:gd name="connsiteY1" fmla="*/ 229146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20926"/>
              <a:gd name="connsiteY0" fmla="*/ 0 h 8951528"/>
              <a:gd name="connsiteX1" fmla="*/ 6747653 w 7620926"/>
              <a:gd name="connsiteY1" fmla="*/ 2315667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74870 w 7620926"/>
              <a:gd name="connsiteY1" fmla="*/ 237125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89696 w 7620926"/>
              <a:gd name="connsiteY1" fmla="*/ 2330093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81584 w 7620926"/>
              <a:gd name="connsiteY1" fmla="*/ 2292994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596693 w 7620926"/>
              <a:gd name="connsiteY3" fmla="*/ 7261308 h 8951528"/>
              <a:gd name="connsiteX4" fmla="*/ 0 w 7620926"/>
              <a:gd name="connsiteY4" fmla="*/ 0 h 8951528"/>
              <a:gd name="connsiteX0" fmla="*/ 0 w 6751597"/>
              <a:gd name="connsiteY0" fmla="*/ 0 h 8800063"/>
              <a:gd name="connsiteX1" fmla="*/ 6751597 w 6751597"/>
              <a:gd name="connsiteY1" fmla="*/ 2323732 h 8800063"/>
              <a:gd name="connsiteX2" fmla="*/ 4496472 w 6751597"/>
              <a:gd name="connsiteY2" fmla="*/ 8800063 h 8800063"/>
              <a:gd name="connsiteX3" fmla="*/ 596693 w 6751597"/>
              <a:gd name="connsiteY3" fmla="*/ 7261308 h 8800063"/>
              <a:gd name="connsiteX4" fmla="*/ 0 w 6751597"/>
              <a:gd name="connsiteY4" fmla="*/ 0 h 8800063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96693 w 6751597"/>
              <a:gd name="connsiteY3" fmla="*/ 7261308 h 8813460"/>
              <a:gd name="connsiteX4" fmla="*/ 0 w 6751597"/>
              <a:gd name="connsiteY4" fmla="*/ 0 h 8813460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37864 w 6751597"/>
              <a:gd name="connsiteY3" fmla="*/ 7442525 h 8813460"/>
              <a:gd name="connsiteX4" fmla="*/ 0 w 6751597"/>
              <a:gd name="connsiteY4" fmla="*/ 0 h 88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1597" h="8813460">
                <a:moveTo>
                  <a:pt x="0" y="0"/>
                </a:moveTo>
                <a:lnTo>
                  <a:pt x="6751597" y="2323732"/>
                </a:lnTo>
                <a:lnTo>
                  <a:pt x="4535513" y="8813460"/>
                </a:lnTo>
                <a:lnTo>
                  <a:pt x="537864" y="7442525"/>
                </a:lnTo>
                <a:lnTo>
                  <a:pt x="0" y="0"/>
                </a:lnTo>
                <a:close/>
              </a:path>
            </a:pathLst>
          </a:custGeom>
          <a:solidFill>
            <a:srgbClr val="374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2E233AD4-1D23-4787-BAC5-00E8ECF9C3BD}"/>
              </a:ext>
            </a:extLst>
          </p:cNvPr>
          <p:cNvSpPr/>
          <p:nvPr userDrawn="1"/>
        </p:nvSpPr>
        <p:spPr>
          <a:xfrm rot="20463607">
            <a:off x="7325921" y="-1166884"/>
            <a:ext cx="5751564" cy="8479305"/>
          </a:xfrm>
          <a:custGeom>
            <a:avLst/>
            <a:gdLst>
              <a:gd name="connsiteX0" fmla="*/ 0 w 7420099"/>
              <a:gd name="connsiteY0" fmla="*/ 0 h 9454600"/>
              <a:gd name="connsiteX1" fmla="*/ 7420099 w 7420099"/>
              <a:gd name="connsiteY1" fmla="*/ 0 h 9454600"/>
              <a:gd name="connsiteX2" fmla="*/ 7420099 w 7420099"/>
              <a:gd name="connsiteY2" fmla="*/ 9454600 h 9454600"/>
              <a:gd name="connsiteX3" fmla="*/ 0 w 7420099"/>
              <a:gd name="connsiteY3" fmla="*/ 9454600 h 9454600"/>
              <a:gd name="connsiteX4" fmla="*/ 0 w 7420099"/>
              <a:gd name="connsiteY4" fmla="*/ 0 h 9454600"/>
              <a:gd name="connsiteX0" fmla="*/ 0 w 7624143"/>
              <a:gd name="connsiteY0" fmla="*/ 594614 h 9454600"/>
              <a:gd name="connsiteX1" fmla="*/ 7624143 w 7624143"/>
              <a:gd name="connsiteY1" fmla="*/ 0 h 9454600"/>
              <a:gd name="connsiteX2" fmla="*/ 7624143 w 7624143"/>
              <a:gd name="connsiteY2" fmla="*/ 9454600 h 9454600"/>
              <a:gd name="connsiteX3" fmla="*/ 204044 w 7624143"/>
              <a:gd name="connsiteY3" fmla="*/ 9454600 h 9454600"/>
              <a:gd name="connsiteX4" fmla="*/ 0 w 7624143"/>
              <a:gd name="connsiteY4" fmla="*/ 594614 h 9454600"/>
              <a:gd name="connsiteX0" fmla="*/ 0 w 7609091"/>
              <a:gd name="connsiteY0" fmla="*/ 527274 h 9454600"/>
              <a:gd name="connsiteX1" fmla="*/ 7609091 w 7609091"/>
              <a:gd name="connsiteY1" fmla="*/ 0 h 9454600"/>
              <a:gd name="connsiteX2" fmla="*/ 7609091 w 7609091"/>
              <a:gd name="connsiteY2" fmla="*/ 9454600 h 9454600"/>
              <a:gd name="connsiteX3" fmla="*/ 188992 w 7609091"/>
              <a:gd name="connsiteY3" fmla="*/ 9454600 h 9454600"/>
              <a:gd name="connsiteX4" fmla="*/ 0 w 7609091"/>
              <a:gd name="connsiteY4" fmla="*/ 527274 h 9454600"/>
              <a:gd name="connsiteX0" fmla="*/ 0 w 7609091"/>
              <a:gd name="connsiteY0" fmla="*/ 0 h 8927326"/>
              <a:gd name="connsiteX1" fmla="*/ 7458540 w 7609091"/>
              <a:gd name="connsiteY1" fmla="*/ 2200440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7311206 w 7609091"/>
              <a:gd name="connsiteY1" fmla="*/ 2512409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8378 w 7609091"/>
              <a:gd name="connsiteY1" fmla="*/ 234269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5818 w 7609091"/>
              <a:gd name="connsiteY1" fmla="*/ 229146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20926"/>
              <a:gd name="connsiteY0" fmla="*/ 0 h 8951528"/>
              <a:gd name="connsiteX1" fmla="*/ 6747653 w 7620926"/>
              <a:gd name="connsiteY1" fmla="*/ 2315667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74870 w 7620926"/>
              <a:gd name="connsiteY1" fmla="*/ 237125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89696 w 7620926"/>
              <a:gd name="connsiteY1" fmla="*/ 2330093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81584 w 7620926"/>
              <a:gd name="connsiteY1" fmla="*/ 2292994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596693 w 7620926"/>
              <a:gd name="connsiteY3" fmla="*/ 7261308 h 8951528"/>
              <a:gd name="connsiteX4" fmla="*/ 0 w 7620926"/>
              <a:gd name="connsiteY4" fmla="*/ 0 h 8951528"/>
              <a:gd name="connsiteX0" fmla="*/ 0 w 6751597"/>
              <a:gd name="connsiteY0" fmla="*/ 0 h 8800063"/>
              <a:gd name="connsiteX1" fmla="*/ 6751597 w 6751597"/>
              <a:gd name="connsiteY1" fmla="*/ 2323732 h 8800063"/>
              <a:gd name="connsiteX2" fmla="*/ 4496472 w 6751597"/>
              <a:gd name="connsiteY2" fmla="*/ 8800063 h 8800063"/>
              <a:gd name="connsiteX3" fmla="*/ 596693 w 6751597"/>
              <a:gd name="connsiteY3" fmla="*/ 7261308 h 8800063"/>
              <a:gd name="connsiteX4" fmla="*/ 0 w 6751597"/>
              <a:gd name="connsiteY4" fmla="*/ 0 h 8800063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96693 w 6751597"/>
              <a:gd name="connsiteY3" fmla="*/ 7261308 h 8813460"/>
              <a:gd name="connsiteX4" fmla="*/ 0 w 6751597"/>
              <a:gd name="connsiteY4" fmla="*/ 0 h 8813460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37864 w 6751597"/>
              <a:gd name="connsiteY3" fmla="*/ 7442525 h 8813460"/>
              <a:gd name="connsiteX4" fmla="*/ 0 w 6751597"/>
              <a:gd name="connsiteY4" fmla="*/ 0 h 8813460"/>
              <a:gd name="connsiteX0" fmla="*/ 0 w 6751597"/>
              <a:gd name="connsiteY0" fmla="*/ 0 h 8276852"/>
              <a:gd name="connsiteX1" fmla="*/ 6751597 w 6751597"/>
              <a:gd name="connsiteY1" fmla="*/ 2323732 h 8276852"/>
              <a:gd name="connsiteX2" fmla="*/ 3118490 w 6751597"/>
              <a:gd name="connsiteY2" fmla="*/ 8276852 h 8276852"/>
              <a:gd name="connsiteX3" fmla="*/ 537864 w 6751597"/>
              <a:gd name="connsiteY3" fmla="*/ 7442525 h 8276852"/>
              <a:gd name="connsiteX4" fmla="*/ 0 w 6751597"/>
              <a:gd name="connsiteY4" fmla="*/ 0 h 8276852"/>
              <a:gd name="connsiteX0" fmla="*/ 0 w 6751597"/>
              <a:gd name="connsiteY0" fmla="*/ 0 h 8455369"/>
              <a:gd name="connsiteX1" fmla="*/ 6751597 w 6751597"/>
              <a:gd name="connsiteY1" fmla="*/ 2323732 h 8455369"/>
              <a:gd name="connsiteX2" fmla="*/ 3550672 w 6751597"/>
              <a:gd name="connsiteY2" fmla="*/ 8455369 h 8455369"/>
              <a:gd name="connsiteX3" fmla="*/ 537864 w 6751597"/>
              <a:gd name="connsiteY3" fmla="*/ 7442525 h 8455369"/>
              <a:gd name="connsiteX4" fmla="*/ 0 w 6751597"/>
              <a:gd name="connsiteY4" fmla="*/ 0 h 8455369"/>
              <a:gd name="connsiteX0" fmla="*/ 0 w 6751597"/>
              <a:gd name="connsiteY0" fmla="*/ 0 h 8479305"/>
              <a:gd name="connsiteX1" fmla="*/ 6751597 w 6751597"/>
              <a:gd name="connsiteY1" fmla="*/ 2323732 h 8479305"/>
              <a:gd name="connsiteX2" fmla="*/ 3532388 w 6751597"/>
              <a:gd name="connsiteY2" fmla="*/ 8479305 h 8479305"/>
              <a:gd name="connsiteX3" fmla="*/ 537864 w 6751597"/>
              <a:gd name="connsiteY3" fmla="*/ 7442525 h 8479305"/>
              <a:gd name="connsiteX4" fmla="*/ 0 w 6751597"/>
              <a:gd name="connsiteY4" fmla="*/ 0 h 8479305"/>
              <a:gd name="connsiteX0" fmla="*/ 0 w 5580387"/>
              <a:gd name="connsiteY0" fmla="*/ 0 h 8479305"/>
              <a:gd name="connsiteX1" fmla="*/ 5580387 w 5580387"/>
              <a:gd name="connsiteY1" fmla="*/ 1921825 h 8479305"/>
              <a:gd name="connsiteX2" fmla="*/ 3532388 w 5580387"/>
              <a:gd name="connsiteY2" fmla="*/ 8479305 h 8479305"/>
              <a:gd name="connsiteX3" fmla="*/ 537864 w 5580387"/>
              <a:gd name="connsiteY3" fmla="*/ 7442525 h 8479305"/>
              <a:gd name="connsiteX4" fmla="*/ 0 w 5580387"/>
              <a:gd name="connsiteY4" fmla="*/ 0 h 8479305"/>
              <a:gd name="connsiteX0" fmla="*/ 0 w 5751564"/>
              <a:gd name="connsiteY0" fmla="*/ 0 h 8479305"/>
              <a:gd name="connsiteX1" fmla="*/ 5751564 w 5751564"/>
              <a:gd name="connsiteY1" fmla="*/ 1980565 h 8479305"/>
              <a:gd name="connsiteX2" fmla="*/ 3532388 w 5751564"/>
              <a:gd name="connsiteY2" fmla="*/ 8479305 h 8479305"/>
              <a:gd name="connsiteX3" fmla="*/ 537864 w 5751564"/>
              <a:gd name="connsiteY3" fmla="*/ 7442525 h 8479305"/>
              <a:gd name="connsiteX4" fmla="*/ 0 w 5751564"/>
              <a:gd name="connsiteY4" fmla="*/ 0 h 84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1564" h="8479305">
                <a:moveTo>
                  <a:pt x="0" y="0"/>
                </a:moveTo>
                <a:lnTo>
                  <a:pt x="5751564" y="1980565"/>
                </a:lnTo>
                <a:lnTo>
                  <a:pt x="3532388" y="8479305"/>
                </a:lnTo>
                <a:lnTo>
                  <a:pt x="537864" y="74425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292" y="2057400"/>
            <a:ext cx="5808235" cy="3042239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chemeClr val="tx1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dirty="0"/>
              <a:t>Titre du PowerPoint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70836F9-51B2-40EB-B4F9-849417560D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292" y="5266654"/>
            <a:ext cx="6789308" cy="405109"/>
          </a:xfrm>
          <a:prstGeom prst="rect">
            <a:avLst/>
          </a:prstGeom>
        </p:spPr>
        <p:txBody>
          <a:bodyPr/>
          <a:lstStyle>
            <a:lvl1pPr marL="0" indent="0">
              <a:defRPr lang="fr-FR" sz="2800" b="0" kern="1200" dirty="0">
                <a:solidFill>
                  <a:schemeClr val="tx1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r>
              <a:rPr lang="fr-FR" dirty="0"/>
              <a:t>Titre du cours</a:t>
            </a:r>
          </a:p>
        </p:txBody>
      </p:sp>
      <p:pic>
        <p:nvPicPr>
          <p:cNvPr id="7" name="Picture 25" descr="Résultat de recherche d'images pour &quot;supinfo&quot;">
            <a:extLst>
              <a:ext uri="{FF2B5EF4-FFF2-40B4-BE49-F238E27FC236}">
                <a16:creationId xmlns:a16="http://schemas.microsoft.com/office/drawing/2014/main" id="{57A5F696-1618-457B-98B1-9EFDCC0150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320E4E3-5A67-4AC4-A0AF-35D3F040557D}"/>
              </a:ext>
            </a:extLst>
          </p:cNvPr>
          <p:cNvSpPr txBox="1"/>
          <p:nvPr userDrawn="1"/>
        </p:nvSpPr>
        <p:spPr>
          <a:xfrm>
            <a:off x="297292" y="5787978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kern="1200" dirty="0">
                <a:solidFill>
                  <a:schemeClr val="tx1"/>
                </a:solidFill>
                <a:latin typeface="+mj-lt"/>
                <a:ea typeface="Microsoft JhengHei UI Light" panose="020B0304030504040204" pitchFamily="34" charset="-120"/>
                <a:cs typeface="+mn-cs"/>
              </a:rPr>
              <a:t>SUPINFO Official Document</a:t>
            </a:r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078B61AA-35EF-47C4-A975-1E5C751C88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5600" y="2361870"/>
            <a:ext cx="3561827" cy="2686379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B5F40B7-1B8A-4EBF-9A07-3029BA344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4148" y="388340"/>
            <a:ext cx="3506400" cy="1116204"/>
          </a:xfrm>
          <a:prstGeom prst="rect">
            <a:avLst/>
          </a:prstGeom>
        </p:spPr>
      </p:pic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04059198-63DE-4F83-9EAC-7648EF6F3FC2}"/>
              </a:ext>
            </a:extLst>
          </p:cNvPr>
          <p:cNvSpPr/>
          <p:nvPr userDrawn="1"/>
        </p:nvSpPr>
        <p:spPr>
          <a:xfrm>
            <a:off x="0" y="-1"/>
            <a:ext cx="134178" cy="685800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 descr="Résultat de recherche d'images pour &quot;supinfo&quot;">
            <a:extLst>
              <a:ext uri="{FF2B5EF4-FFF2-40B4-BE49-F238E27FC236}">
                <a16:creationId xmlns:a16="http://schemas.microsoft.com/office/drawing/2014/main" id="{C80B6BF3-7158-484A-A7CD-12476A9F2C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055" y="6184763"/>
            <a:ext cx="1639957" cy="6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55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Ligh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E077175-EFAD-41DD-A3C9-CBA7D0FC3895}"/>
              </a:ext>
            </a:extLst>
          </p:cNvPr>
          <p:cNvSpPr txBox="1"/>
          <p:nvPr userDrawn="1"/>
        </p:nvSpPr>
        <p:spPr>
          <a:xfrm>
            <a:off x="4743706" y="2580577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r-FR" sz="6000" b="0" i="0" kern="1200" dirty="0">
                <a:solidFill>
                  <a:srgbClr val="000000"/>
                </a:solidFill>
                <a:effectLst/>
                <a:latin typeface="+mn-lt"/>
                <a:ea typeface="Microsoft YaHei UI" panose="020B0503020204020204" pitchFamily="34" charset="-122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93866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Dar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32C83E78-EA9B-4888-AF6D-C983BBF6CCFE}"/>
              </a:ext>
            </a:extLst>
          </p:cNvPr>
          <p:cNvSpPr/>
          <p:nvPr userDrawn="1"/>
        </p:nvSpPr>
        <p:spPr>
          <a:xfrm rot="20463607">
            <a:off x="6294321" y="-1338222"/>
            <a:ext cx="6751597" cy="8813460"/>
          </a:xfrm>
          <a:custGeom>
            <a:avLst/>
            <a:gdLst>
              <a:gd name="connsiteX0" fmla="*/ 0 w 7420099"/>
              <a:gd name="connsiteY0" fmla="*/ 0 h 9454600"/>
              <a:gd name="connsiteX1" fmla="*/ 7420099 w 7420099"/>
              <a:gd name="connsiteY1" fmla="*/ 0 h 9454600"/>
              <a:gd name="connsiteX2" fmla="*/ 7420099 w 7420099"/>
              <a:gd name="connsiteY2" fmla="*/ 9454600 h 9454600"/>
              <a:gd name="connsiteX3" fmla="*/ 0 w 7420099"/>
              <a:gd name="connsiteY3" fmla="*/ 9454600 h 9454600"/>
              <a:gd name="connsiteX4" fmla="*/ 0 w 7420099"/>
              <a:gd name="connsiteY4" fmla="*/ 0 h 9454600"/>
              <a:gd name="connsiteX0" fmla="*/ 0 w 7624143"/>
              <a:gd name="connsiteY0" fmla="*/ 594614 h 9454600"/>
              <a:gd name="connsiteX1" fmla="*/ 7624143 w 7624143"/>
              <a:gd name="connsiteY1" fmla="*/ 0 h 9454600"/>
              <a:gd name="connsiteX2" fmla="*/ 7624143 w 7624143"/>
              <a:gd name="connsiteY2" fmla="*/ 9454600 h 9454600"/>
              <a:gd name="connsiteX3" fmla="*/ 204044 w 7624143"/>
              <a:gd name="connsiteY3" fmla="*/ 9454600 h 9454600"/>
              <a:gd name="connsiteX4" fmla="*/ 0 w 7624143"/>
              <a:gd name="connsiteY4" fmla="*/ 594614 h 9454600"/>
              <a:gd name="connsiteX0" fmla="*/ 0 w 7609091"/>
              <a:gd name="connsiteY0" fmla="*/ 527274 h 9454600"/>
              <a:gd name="connsiteX1" fmla="*/ 7609091 w 7609091"/>
              <a:gd name="connsiteY1" fmla="*/ 0 h 9454600"/>
              <a:gd name="connsiteX2" fmla="*/ 7609091 w 7609091"/>
              <a:gd name="connsiteY2" fmla="*/ 9454600 h 9454600"/>
              <a:gd name="connsiteX3" fmla="*/ 188992 w 7609091"/>
              <a:gd name="connsiteY3" fmla="*/ 9454600 h 9454600"/>
              <a:gd name="connsiteX4" fmla="*/ 0 w 7609091"/>
              <a:gd name="connsiteY4" fmla="*/ 527274 h 9454600"/>
              <a:gd name="connsiteX0" fmla="*/ 0 w 7609091"/>
              <a:gd name="connsiteY0" fmla="*/ 0 h 8927326"/>
              <a:gd name="connsiteX1" fmla="*/ 7458540 w 7609091"/>
              <a:gd name="connsiteY1" fmla="*/ 2200440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7311206 w 7609091"/>
              <a:gd name="connsiteY1" fmla="*/ 2512409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8378 w 7609091"/>
              <a:gd name="connsiteY1" fmla="*/ 234269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5818 w 7609091"/>
              <a:gd name="connsiteY1" fmla="*/ 229146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20926"/>
              <a:gd name="connsiteY0" fmla="*/ 0 h 8951528"/>
              <a:gd name="connsiteX1" fmla="*/ 6747653 w 7620926"/>
              <a:gd name="connsiteY1" fmla="*/ 2315667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74870 w 7620926"/>
              <a:gd name="connsiteY1" fmla="*/ 237125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89696 w 7620926"/>
              <a:gd name="connsiteY1" fmla="*/ 2330093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81584 w 7620926"/>
              <a:gd name="connsiteY1" fmla="*/ 2292994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596693 w 7620926"/>
              <a:gd name="connsiteY3" fmla="*/ 7261308 h 8951528"/>
              <a:gd name="connsiteX4" fmla="*/ 0 w 7620926"/>
              <a:gd name="connsiteY4" fmla="*/ 0 h 8951528"/>
              <a:gd name="connsiteX0" fmla="*/ 0 w 6751597"/>
              <a:gd name="connsiteY0" fmla="*/ 0 h 8800063"/>
              <a:gd name="connsiteX1" fmla="*/ 6751597 w 6751597"/>
              <a:gd name="connsiteY1" fmla="*/ 2323732 h 8800063"/>
              <a:gd name="connsiteX2" fmla="*/ 4496472 w 6751597"/>
              <a:gd name="connsiteY2" fmla="*/ 8800063 h 8800063"/>
              <a:gd name="connsiteX3" fmla="*/ 596693 w 6751597"/>
              <a:gd name="connsiteY3" fmla="*/ 7261308 h 8800063"/>
              <a:gd name="connsiteX4" fmla="*/ 0 w 6751597"/>
              <a:gd name="connsiteY4" fmla="*/ 0 h 8800063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96693 w 6751597"/>
              <a:gd name="connsiteY3" fmla="*/ 7261308 h 8813460"/>
              <a:gd name="connsiteX4" fmla="*/ 0 w 6751597"/>
              <a:gd name="connsiteY4" fmla="*/ 0 h 8813460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37864 w 6751597"/>
              <a:gd name="connsiteY3" fmla="*/ 7442525 h 8813460"/>
              <a:gd name="connsiteX4" fmla="*/ 0 w 6751597"/>
              <a:gd name="connsiteY4" fmla="*/ 0 h 88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1597" h="8813460">
                <a:moveTo>
                  <a:pt x="0" y="0"/>
                </a:moveTo>
                <a:lnTo>
                  <a:pt x="6751597" y="2323732"/>
                </a:lnTo>
                <a:lnTo>
                  <a:pt x="4535513" y="8813460"/>
                </a:lnTo>
                <a:lnTo>
                  <a:pt x="537864" y="7442525"/>
                </a:lnTo>
                <a:lnTo>
                  <a:pt x="0" y="0"/>
                </a:lnTo>
                <a:close/>
              </a:path>
            </a:pathLst>
          </a:custGeom>
          <a:solidFill>
            <a:srgbClr val="374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2E233AD4-1D23-4787-BAC5-00E8ECF9C3BD}"/>
              </a:ext>
            </a:extLst>
          </p:cNvPr>
          <p:cNvSpPr/>
          <p:nvPr userDrawn="1"/>
        </p:nvSpPr>
        <p:spPr>
          <a:xfrm rot="20463607">
            <a:off x="7325921" y="-1166884"/>
            <a:ext cx="5751564" cy="8479305"/>
          </a:xfrm>
          <a:custGeom>
            <a:avLst/>
            <a:gdLst>
              <a:gd name="connsiteX0" fmla="*/ 0 w 7420099"/>
              <a:gd name="connsiteY0" fmla="*/ 0 h 9454600"/>
              <a:gd name="connsiteX1" fmla="*/ 7420099 w 7420099"/>
              <a:gd name="connsiteY1" fmla="*/ 0 h 9454600"/>
              <a:gd name="connsiteX2" fmla="*/ 7420099 w 7420099"/>
              <a:gd name="connsiteY2" fmla="*/ 9454600 h 9454600"/>
              <a:gd name="connsiteX3" fmla="*/ 0 w 7420099"/>
              <a:gd name="connsiteY3" fmla="*/ 9454600 h 9454600"/>
              <a:gd name="connsiteX4" fmla="*/ 0 w 7420099"/>
              <a:gd name="connsiteY4" fmla="*/ 0 h 9454600"/>
              <a:gd name="connsiteX0" fmla="*/ 0 w 7624143"/>
              <a:gd name="connsiteY0" fmla="*/ 594614 h 9454600"/>
              <a:gd name="connsiteX1" fmla="*/ 7624143 w 7624143"/>
              <a:gd name="connsiteY1" fmla="*/ 0 h 9454600"/>
              <a:gd name="connsiteX2" fmla="*/ 7624143 w 7624143"/>
              <a:gd name="connsiteY2" fmla="*/ 9454600 h 9454600"/>
              <a:gd name="connsiteX3" fmla="*/ 204044 w 7624143"/>
              <a:gd name="connsiteY3" fmla="*/ 9454600 h 9454600"/>
              <a:gd name="connsiteX4" fmla="*/ 0 w 7624143"/>
              <a:gd name="connsiteY4" fmla="*/ 594614 h 9454600"/>
              <a:gd name="connsiteX0" fmla="*/ 0 w 7609091"/>
              <a:gd name="connsiteY0" fmla="*/ 527274 h 9454600"/>
              <a:gd name="connsiteX1" fmla="*/ 7609091 w 7609091"/>
              <a:gd name="connsiteY1" fmla="*/ 0 h 9454600"/>
              <a:gd name="connsiteX2" fmla="*/ 7609091 w 7609091"/>
              <a:gd name="connsiteY2" fmla="*/ 9454600 h 9454600"/>
              <a:gd name="connsiteX3" fmla="*/ 188992 w 7609091"/>
              <a:gd name="connsiteY3" fmla="*/ 9454600 h 9454600"/>
              <a:gd name="connsiteX4" fmla="*/ 0 w 7609091"/>
              <a:gd name="connsiteY4" fmla="*/ 527274 h 9454600"/>
              <a:gd name="connsiteX0" fmla="*/ 0 w 7609091"/>
              <a:gd name="connsiteY0" fmla="*/ 0 h 8927326"/>
              <a:gd name="connsiteX1" fmla="*/ 7458540 w 7609091"/>
              <a:gd name="connsiteY1" fmla="*/ 2200440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7311206 w 7609091"/>
              <a:gd name="connsiteY1" fmla="*/ 2512409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8378 w 7609091"/>
              <a:gd name="connsiteY1" fmla="*/ 234269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5818 w 7609091"/>
              <a:gd name="connsiteY1" fmla="*/ 229146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20926"/>
              <a:gd name="connsiteY0" fmla="*/ 0 h 8951528"/>
              <a:gd name="connsiteX1" fmla="*/ 6747653 w 7620926"/>
              <a:gd name="connsiteY1" fmla="*/ 2315667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74870 w 7620926"/>
              <a:gd name="connsiteY1" fmla="*/ 237125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89696 w 7620926"/>
              <a:gd name="connsiteY1" fmla="*/ 2330093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81584 w 7620926"/>
              <a:gd name="connsiteY1" fmla="*/ 2292994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596693 w 7620926"/>
              <a:gd name="connsiteY3" fmla="*/ 7261308 h 8951528"/>
              <a:gd name="connsiteX4" fmla="*/ 0 w 7620926"/>
              <a:gd name="connsiteY4" fmla="*/ 0 h 8951528"/>
              <a:gd name="connsiteX0" fmla="*/ 0 w 6751597"/>
              <a:gd name="connsiteY0" fmla="*/ 0 h 8800063"/>
              <a:gd name="connsiteX1" fmla="*/ 6751597 w 6751597"/>
              <a:gd name="connsiteY1" fmla="*/ 2323732 h 8800063"/>
              <a:gd name="connsiteX2" fmla="*/ 4496472 w 6751597"/>
              <a:gd name="connsiteY2" fmla="*/ 8800063 h 8800063"/>
              <a:gd name="connsiteX3" fmla="*/ 596693 w 6751597"/>
              <a:gd name="connsiteY3" fmla="*/ 7261308 h 8800063"/>
              <a:gd name="connsiteX4" fmla="*/ 0 w 6751597"/>
              <a:gd name="connsiteY4" fmla="*/ 0 h 8800063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96693 w 6751597"/>
              <a:gd name="connsiteY3" fmla="*/ 7261308 h 8813460"/>
              <a:gd name="connsiteX4" fmla="*/ 0 w 6751597"/>
              <a:gd name="connsiteY4" fmla="*/ 0 h 8813460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37864 w 6751597"/>
              <a:gd name="connsiteY3" fmla="*/ 7442525 h 8813460"/>
              <a:gd name="connsiteX4" fmla="*/ 0 w 6751597"/>
              <a:gd name="connsiteY4" fmla="*/ 0 h 8813460"/>
              <a:gd name="connsiteX0" fmla="*/ 0 w 6751597"/>
              <a:gd name="connsiteY0" fmla="*/ 0 h 8276852"/>
              <a:gd name="connsiteX1" fmla="*/ 6751597 w 6751597"/>
              <a:gd name="connsiteY1" fmla="*/ 2323732 h 8276852"/>
              <a:gd name="connsiteX2" fmla="*/ 3118490 w 6751597"/>
              <a:gd name="connsiteY2" fmla="*/ 8276852 h 8276852"/>
              <a:gd name="connsiteX3" fmla="*/ 537864 w 6751597"/>
              <a:gd name="connsiteY3" fmla="*/ 7442525 h 8276852"/>
              <a:gd name="connsiteX4" fmla="*/ 0 w 6751597"/>
              <a:gd name="connsiteY4" fmla="*/ 0 h 8276852"/>
              <a:gd name="connsiteX0" fmla="*/ 0 w 6751597"/>
              <a:gd name="connsiteY0" fmla="*/ 0 h 8455369"/>
              <a:gd name="connsiteX1" fmla="*/ 6751597 w 6751597"/>
              <a:gd name="connsiteY1" fmla="*/ 2323732 h 8455369"/>
              <a:gd name="connsiteX2" fmla="*/ 3550672 w 6751597"/>
              <a:gd name="connsiteY2" fmla="*/ 8455369 h 8455369"/>
              <a:gd name="connsiteX3" fmla="*/ 537864 w 6751597"/>
              <a:gd name="connsiteY3" fmla="*/ 7442525 h 8455369"/>
              <a:gd name="connsiteX4" fmla="*/ 0 w 6751597"/>
              <a:gd name="connsiteY4" fmla="*/ 0 h 8455369"/>
              <a:gd name="connsiteX0" fmla="*/ 0 w 6751597"/>
              <a:gd name="connsiteY0" fmla="*/ 0 h 8479305"/>
              <a:gd name="connsiteX1" fmla="*/ 6751597 w 6751597"/>
              <a:gd name="connsiteY1" fmla="*/ 2323732 h 8479305"/>
              <a:gd name="connsiteX2" fmla="*/ 3532388 w 6751597"/>
              <a:gd name="connsiteY2" fmla="*/ 8479305 h 8479305"/>
              <a:gd name="connsiteX3" fmla="*/ 537864 w 6751597"/>
              <a:gd name="connsiteY3" fmla="*/ 7442525 h 8479305"/>
              <a:gd name="connsiteX4" fmla="*/ 0 w 6751597"/>
              <a:gd name="connsiteY4" fmla="*/ 0 h 8479305"/>
              <a:gd name="connsiteX0" fmla="*/ 0 w 5580387"/>
              <a:gd name="connsiteY0" fmla="*/ 0 h 8479305"/>
              <a:gd name="connsiteX1" fmla="*/ 5580387 w 5580387"/>
              <a:gd name="connsiteY1" fmla="*/ 1921825 h 8479305"/>
              <a:gd name="connsiteX2" fmla="*/ 3532388 w 5580387"/>
              <a:gd name="connsiteY2" fmla="*/ 8479305 h 8479305"/>
              <a:gd name="connsiteX3" fmla="*/ 537864 w 5580387"/>
              <a:gd name="connsiteY3" fmla="*/ 7442525 h 8479305"/>
              <a:gd name="connsiteX4" fmla="*/ 0 w 5580387"/>
              <a:gd name="connsiteY4" fmla="*/ 0 h 8479305"/>
              <a:gd name="connsiteX0" fmla="*/ 0 w 5751564"/>
              <a:gd name="connsiteY0" fmla="*/ 0 h 8479305"/>
              <a:gd name="connsiteX1" fmla="*/ 5751564 w 5751564"/>
              <a:gd name="connsiteY1" fmla="*/ 1980565 h 8479305"/>
              <a:gd name="connsiteX2" fmla="*/ 3532388 w 5751564"/>
              <a:gd name="connsiteY2" fmla="*/ 8479305 h 8479305"/>
              <a:gd name="connsiteX3" fmla="*/ 537864 w 5751564"/>
              <a:gd name="connsiteY3" fmla="*/ 7442525 h 8479305"/>
              <a:gd name="connsiteX4" fmla="*/ 0 w 5751564"/>
              <a:gd name="connsiteY4" fmla="*/ 0 h 84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1564" h="8479305">
                <a:moveTo>
                  <a:pt x="0" y="0"/>
                </a:moveTo>
                <a:lnTo>
                  <a:pt x="5751564" y="1980565"/>
                </a:lnTo>
                <a:lnTo>
                  <a:pt x="3532388" y="8479305"/>
                </a:lnTo>
                <a:lnTo>
                  <a:pt x="537864" y="74425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Résultat de recherche d'images pour &quot;supinfo&quot;">
            <a:extLst>
              <a:ext uri="{FF2B5EF4-FFF2-40B4-BE49-F238E27FC236}">
                <a16:creationId xmlns:a16="http://schemas.microsoft.com/office/drawing/2014/main" id="{57A5F696-1618-457B-98B1-9EFDCC0150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04059198-63DE-4F83-9EAC-7648EF6F3FC2}"/>
              </a:ext>
            </a:extLst>
          </p:cNvPr>
          <p:cNvSpPr/>
          <p:nvPr userDrawn="1"/>
        </p:nvSpPr>
        <p:spPr>
          <a:xfrm>
            <a:off x="0" y="-1"/>
            <a:ext cx="134178" cy="685800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 descr="Résultat de recherche d'images pour &quot;supinfo&quot;">
            <a:extLst>
              <a:ext uri="{FF2B5EF4-FFF2-40B4-BE49-F238E27FC236}">
                <a16:creationId xmlns:a16="http://schemas.microsoft.com/office/drawing/2014/main" id="{E29AC358-4D06-48EA-BBE1-9A2EBB0A71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055" y="6184763"/>
            <a:ext cx="1639957" cy="6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SUPINFO_SIgnOfSuccess_Noir.png">
            <a:extLst>
              <a:ext uri="{FF2B5EF4-FFF2-40B4-BE49-F238E27FC236}">
                <a16:creationId xmlns:a16="http://schemas.microsoft.com/office/drawing/2014/main" id="{EDB66990-60ED-4410-82C0-09C8AECF71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9" y="2100739"/>
            <a:ext cx="4543400" cy="24025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641F67C-8E46-47D6-867C-B9B4CC569B59}"/>
              </a:ext>
            </a:extLst>
          </p:cNvPr>
          <p:cNvSpPr txBox="1"/>
          <p:nvPr userDrawn="1"/>
        </p:nvSpPr>
        <p:spPr>
          <a:xfrm>
            <a:off x="455286" y="3710934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6000" dirty="0">
                <a:solidFill>
                  <a:prstClr val="white"/>
                </a:solidFill>
                <a:ea typeface="Microsoft YaHei UI" panose="020B0503020204020204" pitchFamily="34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60200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_Ref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9044A52-0E16-46E2-A187-7956589E7D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7600" y="3105150"/>
            <a:ext cx="6362700" cy="1206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lang="fr-FR" sz="3200" b="0" kern="1200" dirty="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r>
              <a:rPr lang="en-US" dirty="0"/>
              <a:t>Please refer to Exercise …</a:t>
            </a:r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9673BB4-ABA9-4F5A-93EA-2FE6D5B6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C9A9A52-4D46-4A74-B530-3CD3F6F19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6729" y="254381"/>
            <a:ext cx="1798476" cy="178018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EFAD5EB-9516-451B-8A66-647AAF1791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4459" y="1690688"/>
            <a:ext cx="4493141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82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_Clas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err="1"/>
              <a:t>Exercise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18D664-3CFC-46EB-9DA9-E751DFE3AC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6729" y="254381"/>
            <a:ext cx="1798476" cy="1780186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CF79A8-9558-4AB4-B0D4-6F6EB321E5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050" y="1936750"/>
            <a:ext cx="11112500" cy="3988800"/>
          </a:xfrm>
          <a:prstGeom prst="rect">
            <a:avLst/>
          </a:prstGeom>
        </p:spPr>
        <p:txBody>
          <a:bodyPr/>
          <a:lstStyle>
            <a:lvl1pPr marL="0" indent="0">
              <a:defRPr lang="fr-FR" sz="3200" b="0" kern="1200" dirty="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refer</a:t>
            </a:r>
            <a:r>
              <a:rPr lang="fr-FR" dirty="0"/>
              <a:t>…</a:t>
            </a:r>
          </a:p>
          <a:p>
            <a:pPr lvl="0"/>
            <a:r>
              <a:rPr lang="fr-FR" dirty="0"/>
              <a:t>	Demos…</a:t>
            </a:r>
          </a:p>
        </p:txBody>
      </p:sp>
    </p:spTree>
    <p:extLst>
      <p:ext uri="{BB962C8B-B14F-4D97-AF65-F5344CB8AC3E}">
        <p14:creationId xmlns:p14="http://schemas.microsoft.com/office/powerpoint/2010/main" val="3697950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dirty="0"/>
              <a:t>Titre du slide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7720D00-7C4D-4E0B-9081-B9C0EB545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250" y="1989138"/>
            <a:ext cx="10426700" cy="4087812"/>
          </a:xfrm>
          <a:prstGeom prst="rect">
            <a:avLst/>
          </a:prstGeom>
        </p:spPr>
        <p:txBody>
          <a:bodyPr/>
          <a:lstStyle>
            <a:lvl2pPr marL="0" indent="0">
              <a:buFont typeface="Arial" panose="020B0604020202020204" pitchFamily="34" charset="0"/>
              <a:buNone/>
              <a:defRPr sz="3600"/>
            </a:lvl2pPr>
            <a:lvl3pPr marL="698500" indent="-342900">
              <a:buSzPct val="80000"/>
              <a:buFont typeface="Calibri" panose="020F0502020204030204" pitchFamily="34" charset="0"/>
              <a:buChar char="˃"/>
              <a:defRPr sz="3200"/>
            </a:lvl3pPr>
            <a:lvl4pPr marL="895350" indent="-177800">
              <a:buClr>
                <a:srgbClr val="374767"/>
              </a:buClr>
              <a:buFont typeface="Calibri" panose="020F0502020204030204" pitchFamily="34" charset="0"/>
              <a:buChar char="‐"/>
              <a:defRPr sz="2800"/>
            </a:lvl4pPr>
            <a:lvl5pPr marL="1828800" indent="0">
              <a:buNone/>
              <a:defRPr/>
            </a:lvl5pPr>
          </a:lstStyle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171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slide</a:t>
            </a:r>
          </a:p>
        </p:txBody>
      </p:sp>
    </p:spTree>
    <p:extLst>
      <p:ext uri="{BB962C8B-B14F-4D97-AF65-F5344CB8AC3E}">
        <p14:creationId xmlns:p14="http://schemas.microsoft.com/office/powerpoint/2010/main" val="42114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_Ligh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292" y="2383112"/>
            <a:ext cx="9758570" cy="1247462"/>
          </a:xfrm>
        </p:spPr>
        <p:txBody>
          <a:bodyPr>
            <a:normAutofit/>
          </a:bodyPr>
          <a:lstStyle>
            <a:lvl1pPr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dirty="0"/>
              <a:t>Titre de la section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70836F9-51B2-40EB-B4F9-849417560D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292" y="3845910"/>
            <a:ext cx="5621534" cy="465740"/>
          </a:xfrm>
          <a:prstGeom prst="rect">
            <a:avLst/>
          </a:prstGeom>
        </p:spPr>
        <p:txBody>
          <a:bodyPr/>
          <a:lstStyle>
            <a:lvl1pPr marL="0" indent="0">
              <a:defRPr lang="fr-FR" sz="2800" b="0" kern="1200" dirty="0">
                <a:solidFill>
                  <a:schemeClr val="tx1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r>
              <a:rPr lang="fr-FR" dirty="0"/>
              <a:t>Titre du PPT</a:t>
            </a:r>
          </a:p>
        </p:txBody>
      </p:sp>
      <p:pic>
        <p:nvPicPr>
          <p:cNvPr id="7" name="Picture 25" descr="Résultat de recherche d'images pour &quot;supinfo&quot;">
            <a:extLst>
              <a:ext uri="{FF2B5EF4-FFF2-40B4-BE49-F238E27FC236}">
                <a16:creationId xmlns:a16="http://schemas.microsoft.com/office/drawing/2014/main" id="{57A5F696-1618-457B-98B1-9EFDCC0150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078B61AA-35EF-47C4-A975-1E5C751C88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18400" y="3765550"/>
            <a:ext cx="3752327" cy="242351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0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_Dar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32C83E78-EA9B-4888-AF6D-C983BBF6CCFE}"/>
              </a:ext>
            </a:extLst>
          </p:cNvPr>
          <p:cNvSpPr/>
          <p:nvPr userDrawn="1"/>
        </p:nvSpPr>
        <p:spPr>
          <a:xfrm rot="20463607">
            <a:off x="6294321" y="-1338222"/>
            <a:ext cx="6751597" cy="8813460"/>
          </a:xfrm>
          <a:custGeom>
            <a:avLst/>
            <a:gdLst>
              <a:gd name="connsiteX0" fmla="*/ 0 w 7420099"/>
              <a:gd name="connsiteY0" fmla="*/ 0 h 9454600"/>
              <a:gd name="connsiteX1" fmla="*/ 7420099 w 7420099"/>
              <a:gd name="connsiteY1" fmla="*/ 0 h 9454600"/>
              <a:gd name="connsiteX2" fmla="*/ 7420099 w 7420099"/>
              <a:gd name="connsiteY2" fmla="*/ 9454600 h 9454600"/>
              <a:gd name="connsiteX3" fmla="*/ 0 w 7420099"/>
              <a:gd name="connsiteY3" fmla="*/ 9454600 h 9454600"/>
              <a:gd name="connsiteX4" fmla="*/ 0 w 7420099"/>
              <a:gd name="connsiteY4" fmla="*/ 0 h 9454600"/>
              <a:gd name="connsiteX0" fmla="*/ 0 w 7624143"/>
              <a:gd name="connsiteY0" fmla="*/ 594614 h 9454600"/>
              <a:gd name="connsiteX1" fmla="*/ 7624143 w 7624143"/>
              <a:gd name="connsiteY1" fmla="*/ 0 h 9454600"/>
              <a:gd name="connsiteX2" fmla="*/ 7624143 w 7624143"/>
              <a:gd name="connsiteY2" fmla="*/ 9454600 h 9454600"/>
              <a:gd name="connsiteX3" fmla="*/ 204044 w 7624143"/>
              <a:gd name="connsiteY3" fmla="*/ 9454600 h 9454600"/>
              <a:gd name="connsiteX4" fmla="*/ 0 w 7624143"/>
              <a:gd name="connsiteY4" fmla="*/ 594614 h 9454600"/>
              <a:gd name="connsiteX0" fmla="*/ 0 w 7609091"/>
              <a:gd name="connsiteY0" fmla="*/ 527274 h 9454600"/>
              <a:gd name="connsiteX1" fmla="*/ 7609091 w 7609091"/>
              <a:gd name="connsiteY1" fmla="*/ 0 h 9454600"/>
              <a:gd name="connsiteX2" fmla="*/ 7609091 w 7609091"/>
              <a:gd name="connsiteY2" fmla="*/ 9454600 h 9454600"/>
              <a:gd name="connsiteX3" fmla="*/ 188992 w 7609091"/>
              <a:gd name="connsiteY3" fmla="*/ 9454600 h 9454600"/>
              <a:gd name="connsiteX4" fmla="*/ 0 w 7609091"/>
              <a:gd name="connsiteY4" fmla="*/ 527274 h 9454600"/>
              <a:gd name="connsiteX0" fmla="*/ 0 w 7609091"/>
              <a:gd name="connsiteY0" fmla="*/ 0 h 8927326"/>
              <a:gd name="connsiteX1" fmla="*/ 7458540 w 7609091"/>
              <a:gd name="connsiteY1" fmla="*/ 2200440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7311206 w 7609091"/>
              <a:gd name="connsiteY1" fmla="*/ 2512409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8378 w 7609091"/>
              <a:gd name="connsiteY1" fmla="*/ 234269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5818 w 7609091"/>
              <a:gd name="connsiteY1" fmla="*/ 229146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20926"/>
              <a:gd name="connsiteY0" fmla="*/ 0 h 8951528"/>
              <a:gd name="connsiteX1" fmla="*/ 6747653 w 7620926"/>
              <a:gd name="connsiteY1" fmla="*/ 2315667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74870 w 7620926"/>
              <a:gd name="connsiteY1" fmla="*/ 237125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89696 w 7620926"/>
              <a:gd name="connsiteY1" fmla="*/ 2330093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81584 w 7620926"/>
              <a:gd name="connsiteY1" fmla="*/ 2292994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596693 w 7620926"/>
              <a:gd name="connsiteY3" fmla="*/ 7261308 h 8951528"/>
              <a:gd name="connsiteX4" fmla="*/ 0 w 7620926"/>
              <a:gd name="connsiteY4" fmla="*/ 0 h 8951528"/>
              <a:gd name="connsiteX0" fmla="*/ 0 w 6751597"/>
              <a:gd name="connsiteY0" fmla="*/ 0 h 8800063"/>
              <a:gd name="connsiteX1" fmla="*/ 6751597 w 6751597"/>
              <a:gd name="connsiteY1" fmla="*/ 2323732 h 8800063"/>
              <a:gd name="connsiteX2" fmla="*/ 4496472 w 6751597"/>
              <a:gd name="connsiteY2" fmla="*/ 8800063 h 8800063"/>
              <a:gd name="connsiteX3" fmla="*/ 596693 w 6751597"/>
              <a:gd name="connsiteY3" fmla="*/ 7261308 h 8800063"/>
              <a:gd name="connsiteX4" fmla="*/ 0 w 6751597"/>
              <a:gd name="connsiteY4" fmla="*/ 0 h 8800063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96693 w 6751597"/>
              <a:gd name="connsiteY3" fmla="*/ 7261308 h 8813460"/>
              <a:gd name="connsiteX4" fmla="*/ 0 w 6751597"/>
              <a:gd name="connsiteY4" fmla="*/ 0 h 8813460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37864 w 6751597"/>
              <a:gd name="connsiteY3" fmla="*/ 7442525 h 8813460"/>
              <a:gd name="connsiteX4" fmla="*/ 0 w 6751597"/>
              <a:gd name="connsiteY4" fmla="*/ 0 h 88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1597" h="8813460">
                <a:moveTo>
                  <a:pt x="0" y="0"/>
                </a:moveTo>
                <a:lnTo>
                  <a:pt x="6751597" y="2323732"/>
                </a:lnTo>
                <a:lnTo>
                  <a:pt x="4535513" y="8813460"/>
                </a:lnTo>
                <a:lnTo>
                  <a:pt x="537864" y="7442525"/>
                </a:lnTo>
                <a:lnTo>
                  <a:pt x="0" y="0"/>
                </a:lnTo>
                <a:close/>
              </a:path>
            </a:pathLst>
          </a:custGeom>
          <a:solidFill>
            <a:srgbClr val="374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2E233AD4-1D23-4787-BAC5-00E8ECF9C3BD}"/>
              </a:ext>
            </a:extLst>
          </p:cNvPr>
          <p:cNvSpPr/>
          <p:nvPr userDrawn="1"/>
        </p:nvSpPr>
        <p:spPr>
          <a:xfrm rot="20463607">
            <a:off x="7489034" y="-1055124"/>
            <a:ext cx="5751564" cy="8479305"/>
          </a:xfrm>
          <a:custGeom>
            <a:avLst/>
            <a:gdLst>
              <a:gd name="connsiteX0" fmla="*/ 0 w 7420099"/>
              <a:gd name="connsiteY0" fmla="*/ 0 h 9454600"/>
              <a:gd name="connsiteX1" fmla="*/ 7420099 w 7420099"/>
              <a:gd name="connsiteY1" fmla="*/ 0 h 9454600"/>
              <a:gd name="connsiteX2" fmla="*/ 7420099 w 7420099"/>
              <a:gd name="connsiteY2" fmla="*/ 9454600 h 9454600"/>
              <a:gd name="connsiteX3" fmla="*/ 0 w 7420099"/>
              <a:gd name="connsiteY3" fmla="*/ 9454600 h 9454600"/>
              <a:gd name="connsiteX4" fmla="*/ 0 w 7420099"/>
              <a:gd name="connsiteY4" fmla="*/ 0 h 9454600"/>
              <a:gd name="connsiteX0" fmla="*/ 0 w 7624143"/>
              <a:gd name="connsiteY0" fmla="*/ 594614 h 9454600"/>
              <a:gd name="connsiteX1" fmla="*/ 7624143 w 7624143"/>
              <a:gd name="connsiteY1" fmla="*/ 0 h 9454600"/>
              <a:gd name="connsiteX2" fmla="*/ 7624143 w 7624143"/>
              <a:gd name="connsiteY2" fmla="*/ 9454600 h 9454600"/>
              <a:gd name="connsiteX3" fmla="*/ 204044 w 7624143"/>
              <a:gd name="connsiteY3" fmla="*/ 9454600 h 9454600"/>
              <a:gd name="connsiteX4" fmla="*/ 0 w 7624143"/>
              <a:gd name="connsiteY4" fmla="*/ 594614 h 9454600"/>
              <a:gd name="connsiteX0" fmla="*/ 0 w 7609091"/>
              <a:gd name="connsiteY0" fmla="*/ 527274 h 9454600"/>
              <a:gd name="connsiteX1" fmla="*/ 7609091 w 7609091"/>
              <a:gd name="connsiteY1" fmla="*/ 0 h 9454600"/>
              <a:gd name="connsiteX2" fmla="*/ 7609091 w 7609091"/>
              <a:gd name="connsiteY2" fmla="*/ 9454600 h 9454600"/>
              <a:gd name="connsiteX3" fmla="*/ 188992 w 7609091"/>
              <a:gd name="connsiteY3" fmla="*/ 9454600 h 9454600"/>
              <a:gd name="connsiteX4" fmla="*/ 0 w 7609091"/>
              <a:gd name="connsiteY4" fmla="*/ 527274 h 9454600"/>
              <a:gd name="connsiteX0" fmla="*/ 0 w 7609091"/>
              <a:gd name="connsiteY0" fmla="*/ 0 h 8927326"/>
              <a:gd name="connsiteX1" fmla="*/ 7458540 w 7609091"/>
              <a:gd name="connsiteY1" fmla="*/ 2200440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7311206 w 7609091"/>
              <a:gd name="connsiteY1" fmla="*/ 2512409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8378 w 7609091"/>
              <a:gd name="connsiteY1" fmla="*/ 234269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09091"/>
              <a:gd name="connsiteY0" fmla="*/ 0 h 8927326"/>
              <a:gd name="connsiteX1" fmla="*/ 6735818 w 7609091"/>
              <a:gd name="connsiteY1" fmla="*/ 2291465 h 8927326"/>
              <a:gd name="connsiteX2" fmla="*/ 7609091 w 7609091"/>
              <a:gd name="connsiteY2" fmla="*/ 8927326 h 8927326"/>
              <a:gd name="connsiteX3" fmla="*/ 188992 w 7609091"/>
              <a:gd name="connsiteY3" fmla="*/ 8927326 h 8927326"/>
              <a:gd name="connsiteX4" fmla="*/ 0 w 7609091"/>
              <a:gd name="connsiteY4" fmla="*/ 0 h 8927326"/>
              <a:gd name="connsiteX0" fmla="*/ 0 w 7620926"/>
              <a:gd name="connsiteY0" fmla="*/ 0 h 8951528"/>
              <a:gd name="connsiteX1" fmla="*/ 6747653 w 7620926"/>
              <a:gd name="connsiteY1" fmla="*/ 2315667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74870 w 7620926"/>
              <a:gd name="connsiteY1" fmla="*/ 237125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89696 w 7620926"/>
              <a:gd name="connsiteY1" fmla="*/ 2330093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681584 w 7620926"/>
              <a:gd name="connsiteY1" fmla="*/ 2292994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200827 w 7620926"/>
              <a:gd name="connsiteY3" fmla="*/ 8951528 h 8951528"/>
              <a:gd name="connsiteX4" fmla="*/ 0 w 7620926"/>
              <a:gd name="connsiteY4" fmla="*/ 0 h 8951528"/>
              <a:gd name="connsiteX0" fmla="*/ 0 w 7620926"/>
              <a:gd name="connsiteY0" fmla="*/ 0 h 8951528"/>
              <a:gd name="connsiteX1" fmla="*/ 6751597 w 7620926"/>
              <a:gd name="connsiteY1" fmla="*/ 2323732 h 8951528"/>
              <a:gd name="connsiteX2" fmla="*/ 7620926 w 7620926"/>
              <a:gd name="connsiteY2" fmla="*/ 8951528 h 8951528"/>
              <a:gd name="connsiteX3" fmla="*/ 596693 w 7620926"/>
              <a:gd name="connsiteY3" fmla="*/ 7261308 h 8951528"/>
              <a:gd name="connsiteX4" fmla="*/ 0 w 7620926"/>
              <a:gd name="connsiteY4" fmla="*/ 0 h 8951528"/>
              <a:gd name="connsiteX0" fmla="*/ 0 w 6751597"/>
              <a:gd name="connsiteY0" fmla="*/ 0 h 8800063"/>
              <a:gd name="connsiteX1" fmla="*/ 6751597 w 6751597"/>
              <a:gd name="connsiteY1" fmla="*/ 2323732 h 8800063"/>
              <a:gd name="connsiteX2" fmla="*/ 4496472 w 6751597"/>
              <a:gd name="connsiteY2" fmla="*/ 8800063 h 8800063"/>
              <a:gd name="connsiteX3" fmla="*/ 596693 w 6751597"/>
              <a:gd name="connsiteY3" fmla="*/ 7261308 h 8800063"/>
              <a:gd name="connsiteX4" fmla="*/ 0 w 6751597"/>
              <a:gd name="connsiteY4" fmla="*/ 0 h 8800063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96693 w 6751597"/>
              <a:gd name="connsiteY3" fmla="*/ 7261308 h 8813460"/>
              <a:gd name="connsiteX4" fmla="*/ 0 w 6751597"/>
              <a:gd name="connsiteY4" fmla="*/ 0 h 8813460"/>
              <a:gd name="connsiteX0" fmla="*/ 0 w 6751597"/>
              <a:gd name="connsiteY0" fmla="*/ 0 h 8813460"/>
              <a:gd name="connsiteX1" fmla="*/ 6751597 w 6751597"/>
              <a:gd name="connsiteY1" fmla="*/ 2323732 h 8813460"/>
              <a:gd name="connsiteX2" fmla="*/ 4535513 w 6751597"/>
              <a:gd name="connsiteY2" fmla="*/ 8813460 h 8813460"/>
              <a:gd name="connsiteX3" fmla="*/ 537864 w 6751597"/>
              <a:gd name="connsiteY3" fmla="*/ 7442525 h 8813460"/>
              <a:gd name="connsiteX4" fmla="*/ 0 w 6751597"/>
              <a:gd name="connsiteY4" fmla="*/ 0 h 8813460"/>
              <a:gd name="connsiteX0" fmla="*/ 0 w 6751597"/>
              <a:gd name="connsiteY0" fmla="*/ 0 h 8276852"/>
              <a:gd name="connsiteX1" fmla="*/ 6751597 w 6751597"/>
              <a:gd name="connsiteY1" fmla="*/ 2323732 h 8276852"/>
              <a:gd name="connsiteX2" fmla="*/ 3118490 w 6751597"/>
              <a:gd name="connsiteY2" fmla="*/ 8276852 h 8276852"/>
              <a:gd name="connsiteX3" fmla="*/ 537864 w 6751597"/>
              <a:gd name="connsiteY3" fmla="*/ 7442525 h 8276852"/>
              <a:gd name="connsiteX4" fmla="*/ 0 w 6751597"/>
              <a:gd name="connsiteY4" fmla="*/ 0 h 8276852"/>
              <a:gd name="connsiteX0" fmla="*/ 0 w 6751597"/>
              <a:gd name="connsiteY0" fmla="*/ 0 h 8455369"/>
              <a:gd name="connsiteX1" fmla="*/ 6751597 w 6751597"/>
              <a:gd name="connsiteY1" fmla="*/ 2323732 h 8455369"/>
              <a:gd name="connsiteX2" fmla="*/ 3550672 w 6751597"/>
              <a:gd name="connsiteY2" fmla="*/ 8455369 h 8455369"/>
              <a:gd name="connsiteX3" fmla="*/ 537864 w 6751597"/>
              <a:gd name="connsiteY3" fmla="*/ 7442525 h 8455369"/>
              <a:gd name="connsiteX4" fmla="*/ 0 w 6751597"/>
              <a:gd name="connsiteY4" fmla="*/ 0 h 8455369"/>
              <a:gd name="connsiteX0" fmla="*/ 0 w 6751597"/>
              <a:gd name="connsiteY0" fmla="*/ 0 h 8479305"/>
              <a:gd name="connsiteX1" fmla="*/ 6751597 w 6751597"/>
              <a:gd name="connsiteY1" fmla="*/ 2323732 h 8479305"/>
              <a:gd name="connsiteX2" fmla="*/ 3532388 w 6751597"/>
              <a:gd name="connsiteY2" fmla="*/ 8479305 h 8479305"/>
              <a:gd name="connsiteX3" fmla="*/ 537864 w 6751597"/>
              <a:gd name="connsiteY3" fmla="*/ 7442525 h 8479305"/>
              <a:gd name="connsiteX4" fmla="*/ 0 w 6751597"/>
              <a:gd name="connsiteY4" fmla="*/ 0 h 8479305"/>
              <a:gd name="connsiteX0" fmla="*/ 0 w 5580387"/>
              <a:gd name="connsiteY0" fmla="*/ 0 h 8479305"/>
              <a:gd name="connsiteX1" fmla="*/ 5580387 w 5580387"/>
              <a:gd name="connsiteY1" fmla="*/ 1921825 h 8479305"/>
              <a:gd name="connsiteX2" fmla="*/ 3532388 w 5580387"/>
              <a:gd name="connsiteY2" fmla="*/ 8479305 h 8479305"/>
              <a:gd name="connsiteX3" fmla="*/ 537864 w 5580387"/>
              <a:gd name="connsiteY3" fmla="*/ 7442525 h 8479305"/>
              <a:gd name="connsiteX4" fmla="*/ 0 w 5580387"/>
              <a:gd name="connsiteY4" fmla="*/ 0 h 8479305"/>
              <a:gd name="connsiteX0" fmla="*/ 0 w 5751564"/>
              <a:gd name="connsiteY0" fmla="*/ 0 h 8479305"/>
              <a:gd name="connsiteX1" fmla="*/ 5751564 w 5751564"/>
              <a:gd name="connsiteY1" fmla="*/ 1980565 h 8479305"/>
              <a:gd name="connsiteX2" fmla="*/ 3532388 w 5751564"/>
              <a:gd name="connsiteY2" fmla="*/ 8479305 h 8479305"/>
              <a:gd name="connsiteX3" fmla="*/ 537864 w 5751564"/>
              <a:gd name="connsiteY3" fmla="*/ 7442525 h 8479305"/>
              <a:gd name="connsiteX4" fmla="*/ 0 w 5751564"/>
              <a:gd name="connsiteY4" fmla="*/ 0 h 84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1564" h="8479305">
                <a:moveTo>
                  <a:pt x="0" y="0"/>
                </a:moveTo>
                <a:lnTo>
                  <a:pt x="5751564" y="1980565"/>
                </a:lnTo>
                <a:lnTo>
                  <a:pt x="3532388" y="8479305"/>
                </a:lnTo>
                <a:lnTo>
                  <a:pt x="537864" y="74425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9A73614-6DA6-4B69-B168-71262490A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292" y="2057400"/>
            <a:ext cx="5808235" cy="3042239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chemeClr val="tx1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dirty="0"/>
              <a:t>Titre de la section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70836F9-51B2-40EB-B4F9-849417560D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292" y="5266654"/>
            <a:ext cx="6789308" cy="405109"/>
          </a:xfrm>
          <a:prstGeom prst="rect">
            <a:avLst/>
          </a:prstGeom>
        </p:spPr>
        <p:txBody>
          <a:bodyPr/>
          <a:lstStyle>
            <a:lvl1pPr marL="0" indent="0">
              <a:defRPr lang="fr-FR" sz="2800" b="0" kern="1200" dirty="0">
                <a:solidFill>
                  <a:schemeClr val="tx1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r>
              <a:rPr lang="fr-FR" dirty="0"/>
              <a:t>Titre du cours</a:t>
            </a:r>
          </a:p>
        </p:txBody>
      </p:sp>
      <p:pic>
        <p:nvPicPr>
          <p:cNvPr id="7" name="Picture 25" descr="Résultat de recherche d'images pour &quot;supinfo&quot;">
            <a:extLst>
              <a:ext uri="{FF2B5EF4-FFF2-40B4-BE49-F238E27FC236}">
                <a16:creationId xmlns:a16="http://schemas.microsoft.com/office/drawing/2014/main" id="{57A5F696-1618-457B-98B1-9EFDCC0150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078B61AA-35EF-47C4-A975-1E5C751C88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5600" y="2361870"/>
            <a:ext cx="3561827" cy="2686379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04059198-63DE-4F83-9EAC-7648EF6F3FC2}"/>
              </a:ext>
            </a:extLst>
          </p:cNvPr>
          <p:cNvSpPr/>
          <p:nvPr userDrawn="1"/>
        </p:nvSpPr>
        <p:spPr>
          <a:xfrm>
            <a:off x="0" y="-1"/>
            <a:ext cx="134178" cy="685800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 descr="Résultat de recherche d'images pour &quot;supinfo&quot;">
            <a:extLst>
              <a:ext uri="{FF2B5EF4-FFF2-40B4-BE49-F238E27FC236}">
                <a16:creationId xmlns:a16="http://schemas.microsoft.com/office/drawing/2014/main" id="{E29AC358-4D06-48EA-BBE1-9A2EBB0A71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80" y="6255080"/>
            <a:ext cx="1639957" cy="6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84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5" descr="Résultat de recherche d'images pour &quot;supinfo&quot;">
            <a:extLst>
              <a:ext uri="{FF2B5EF4-FFF2-40B4-BE49-F238E27FC236}">
                <a16:creationId xmlns:a16="http://schemas.microsoft.com/office/drawing/2014/main" id="{83C431A1-12E7-4B18-9015-46A99F93AE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slide Citation/Définition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D3FEC1A-ADF3-4C32-AC62-7BAF78EE7C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0470" y="3302266"/>
            <a:ext cx="10494962" cy="110799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aseline="0">
                <a:solidFill>
                  <a:srgbClr val="374767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Insérer votre citation/définition ici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1D9624EE-CD5F-47B8-9194-84526EF9F8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7669" y="4564527"/>
            <a:ext cx="6897763" cy="45809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latin typeface="+mn-lt"/>
                <a:ea typeface="Microsoft JhengHei UI Light" panose="020B03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Auteur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A597E1-3009-48E1-9457-F92B91D5A0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8166" y="3722116"/>
            <a:ext cx="1798476" cy="17740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3EAAB75-9388-4638-946D-6308E24A49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13798" y="2155682"/>
            <a:ext cx="1798476" cy="17801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85D9BF-F0AD-4F32-AC4F-F812981A20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91521" y="215000"/>
            <a:ext cx="1859441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4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5" descr="Résultat de recherche d'images pour &quot;supinfo&quot;">
            <a:extLst>
              <a:ext uri="{FF2B5EF4-FFF2-40B4-BE49-F238E27FC236}">
                <a16:creationId xmlns:a16="http://schemas.microsoft.com/office/drawing/2014/main" id="{481AF9CA-879A-4F35-A040-9B105226EB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err="1"/>
              <a:t>TimeLine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89F8D94-9FD6-4349-A6C1-970E8DDBF5DE}"/>
              </a:ext>
            </a:extLst>
          </p:cNvPr>
          <p:cNvCxnSpPr>
            <a:cxnSpLocks/>
            <a:stCxn id="10" idx="6"/>
            <a:endCxn id="11" idx="2"/>
          </p:cNvCxnSpPr>
          <p:nvPr userDrawn="1"/>
        </p:nvCxnSpPr>
        <p:spPr>
          <a:xfrm flipV="1">
            <a:off x="1301934" y="3777129"/>
            <a:ext cx="9567772" cy="8730"/>
          </a:xfrm>
          <a:prstGeom prst="line">
            <a:avLst/>
          </a:prstGeom>
          <a:ln w="38100">
            <a:solidFill>
              <a:srgbClr val="04295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17096BF4-8047-40AA-BB58-C06440CED3C8}"/>
              </a:ext>
            </a:extLst>
          </p:cNvPr>
          <p:cNvSpPr/>
          <p:nvPr userDrawn="1"/>
        </p:nvSpPr>
        <p:spPr>
          <a:xfrm>
            <a:off x="333746" y="3303261"/>
            <a:ext cx="968188" cy="965195"/>
          </a:xfrm>
          <a:prstGeom prst="ellipse">
            <a:avLst/>
          </a:prstGeom>
          <a:ln w="28575">
            <a:solidFill>
              <a:srgbClr val="04295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374767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7DA8B4-0D87-4C02-A70D-1BDF1C83F78B}"/>
              </a:ext>
            </a:extLst>
          </p:cNvPr>
          <p:cNvSpPr/>
          <p:nvPr userDrawn="1"/>
        </p:nvSpPr>
        <p:spPr>
          <a:xfrm>
            <a:off x="10869706" y="3294531"/>
            <a:ext cx="968188" cy="965195"/>
          </a:xfrm>
          <a:prstGeom prst="ellipse">
            <a:avLst/>
          </a:prstGeom>
          <a:ln w="28575">
            <a:solidFill>
              <a:srgbClr val="04295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374767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Espace réservé du texte 19" title="Start">
            <a:extLst>
              <a:ext uri="{FF2B5EF4-FFF2-40B4-BE49-F238E27FC236}">
                <a16:creationId xmlns:a16="http://schemas.microsoft.com/office/drawing/2014/main" id="{D2028445-D0FA-4A21-9773-6E9598883F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894" y="3597696"/>
            <a:ext cx="1265891" cy="381510"/>
          </a:xfrm>
          <a:prstGeom prst="rect">
            <a:avLst/>
          </a:prstGeom>
        </p:spPr>
        <p:txBody>
          <a:bodyPr/>
          <a:lstStyle>
            <a:lvl1pPr algn="l">
              <a:defRPr lang="fr-FR" sz="1800" b="1" kern="1200" dirty="0">
                <a:solidFill>
                  <a:srgbClr val="374767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r>
              <a:rPr lang="fr-FR" dirty="0"/>
              <a:t>Start</a:t>
            </a:r>
          </a:p>
        </p:txBody>
      </p:sp>
      <p:sp>
        <p:nvSpPr>
          <p:cNvPr id="22" name="Espace réservé du texte 19">
            <a:extLst>
              <a:ext uri="{FF2B5EF4-FFF2-40B4-BE49-F238E27FC236}">
                <a16:creationId xmlns:a16="http://schemas.microsoft.com/office/drawing/2014/main" id="{513D7D21-A080-4632-9428-07E303D9B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20854" y="3586373"/>
            <a:ext cx="1265891" cy="381510"/>
          </a:xfrm>
          <a:prstGeom prst="rect">
            <a:avLst/>
          </a:prstGeom>
        </p:spPr>
        <p:txBody>
          <a:bodyPr/>
          <a:lstStyle>
            <a:lvl1pPr algn="l">
              <a:defRPr lang="fr-FR" sz="1800" b="1" kern="1200" dirty="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r>
              <a:rPr lang="fr-FR" dirty="0"/>
              <a:t>End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CCFB299-2BFF-41F6-B9CB-91A3F2A60976}"/>
              </a:ext>
            </a:extLst>
          </p:cNvPr>
          <p:cNvGrpSpPr/>
          <p:nvPr userDrawn="1"/>
        </p:nvGrpSpPr>
        <p:grpSpPr>
          <a:xfrm>
            <a:off x="2052585" y="2228103"/>
            <a:ext cx="180000" cy="1650211"/>
            <a:chOff x="3782753" y="2043954"/>
            <a:chExt cx="180000" cy="1650211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6FD7D59-F8BB-4D79-B97A-F33A7FD51DCD}"/>
                </a:ext>
              </a:extLst>
            </p:cNvPr>
            <p:cNvCxnSpPr>
              <a:cxnSpLocks/>
              <a:endCxn id="37" idx="0"/>
            </p:cNvCxnSpPr>
            <p:nvPr userDrawn="1"/>
          </p:nvCxnSpPr>
          <p:spPr>
            <a:xfrm>
              <a:off x="3872753" y="2043954"/>
              <a:ext cx="0" cy="14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6259F43-1A23-47DF-BCE1-43C85BB5365B}"/>
                </a:ext>
              </a:extLst>
            </p:cNvPr>
            <p:cNvSpPr/>
            <p:nvPr userDrawn="1"/>
          </p:nvSpPr>
          <p:spPr>
            <a:xfrm>
              <a:off x="3782753" y="3514165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4610B2D6-A848-492B-A244-7D552B5F5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71918" y="2228102"/>
            <a:ext cx="2114500" cy="295005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defRPr sz="1400" baseline="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Events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F8990B2-5BB6-44A4-8E9D-D1F320C5CC27}"/>
              </a:ext>
            </a:extLst>
          </p:cNvPr>
          <p:cNvGrpSpPr/>
          <p:nvPr userDrawn="1"/>
        </p:nvGrpSpPr>
        <p:grpSpPr>
          <a:xfrm>
            <a:off x="7435659" y="2228104"/>
            <a:ext cx="180000" cy="1650211"/>
            <a:chOff x="3782753" y="2043954"/>
            <a:chExt cx="180000" cy="1650211"/>
          </a:xfrm>
        </p:grpSpPr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9C857DA0-B9D8-4D62-A56F-D4507C3A536F}"/>
                </a:ext>
              </a:extLst>
            </p:cNvPr>
            <p:cNvCxnSpPr>
              <a:cxnSpLocks/>
              <a:endCxn id="48" idx="0"/>
            </p:cNvCxnSpPr>
            <p:nvPr userDrawn="1"/>
          </p:nvCxnSpPr>
          <p:spPr>
            <a:xfrm>
              <a:off x="3872753" y="2043954"/>
              <a:ext cx="0" cy="14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1AA9E55-2751-4D76-85E6-3211B8E6057A}"/>
                </a:ext>
              </a:extLst>
            </p:cNvPr>
            <p:cNvSpPr/>
            <p:nvPr userDrawn="1"/>
          </p:nvSpPr>
          <p:spPr>
            <a:xfrm>
              <a:off x="3782753" y="3514165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Espace réservé du texte 41">
            <a:extLst>
              <a:ext uri="{FF2B5EF4-FFF2-40B4-BE49-F238E27FC236}">
                <a16:creationId xmlns:a16="http://schemas.microsoft.com/office/drawing/2014/main" id="{B7D1FCAC-4CB8-4B51-BDA2-C0B819F20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4992" y="2228103"/>
            <a:ext cx="2114500" cy="295005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defRPr sz="1400" baseline="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Events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2052993-8765-411C-BBBF-E6474D35680F}"/>
              </a:ext>
            </a:extLst>
          </p:cNvPr>
          <p:cNvCxnSpPr>
            <a:cxnSpLocks/>
            <a:endCxn id="52" idx="0"/>
          </p:cNvCxnSpPr>
          <p:nvPr userDrawn="1"/>
        </p:nvCxnSpPr>
        <p:spPr>
          <a:xfrm>
            <a:off x="4126749" y="2780579"/>
            <a:ext cx="0" cy="91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50E44BED-AFDC-47EC-A197-3983DF2C4D76}"/>
              </a:ext>
            </a:extLst>
          </p:cNvPr>
          <p:cNvSpPr/>
          <p:nvPr userDrawn="1"/>
        </p:nvSpPr>
        <p:spPr>
          <a:xfrm>
            <a:off x="4036749" y="3698315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41">
            <a:extLst>
              <a:ext uri="{FF2B5EF4-FFF2-40B4-BE49-F238E27FC236}">
                <a16:creationId xmlns:a16="http://schemas.microsoft.com/office/drawing/2014/main" id="{C8DECA9C-0005-4777-B0C2-597935C01DC5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56082" y="2778181"/>
            <a:ext cx="2114500" cy="295005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defRPr sz="1400" baseline="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Events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D9886F0-FD4A-4ECA-9BFA-7FDEE10E3C2E}"/>
              </a:ext>
            </a:extLst>
          </p:cNvPr>
          <p:cNvCxnSpPr>
            <a:cxnSpLocks/>
          </p:cNvCxnSpPr>
          <p:nvPr userDrawn="1"/>
        </p:nvCxnSpPr>
        <p:spPr>
          <a:xfrm flipV="1">
            <a:off x="8635884" y="3777129"/>
            <a:ext cx="0" cy="76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627452D4-5F31-406A-94A7-317119635FE2}"/>
              </a:ext>
            </a:extLst>
          </p:cNvPr>
          <p:cNvSpPr/>
          <p:nvPr userDrawn="1"/>
        </p:nvSpPr>
        <p:spPr>
          <a:xfrm>
            <a:off x="8545884" y="3687128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space réservé du texte 41">
            <a:extLst>
              <a:ext uri="{FF2B5EF4-FFF2-40B4-BE49-F238E27FC236}">
                <a16:creationId xmlns:a16="http://schemas.microsoft.com/office/drawing/2014/main" id="{57E1F2A2-1F61-4106-A8EF-3452C4BF42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55692" y="4249445"/>
            <a:ext cx="2114500" cy="295005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defRPr sz="1400" baseline="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Events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6F575BFF-44E4-44BF-9917-5A6E61C79802}"/>
              </a:ext>
            </a:extLst>
          </p:cNvPr>
          <p:cNvGrpSpPr/>
          <p:nvPr userDrawn="1"/>
        </p:nvGrpSpPr>
        <p:grpSpPr>
          <a:xfrm rot="10800000">
            <a:off x="4852935" y="3695859"/>
            <a:ext cx="180000" cy="1650211"/>
            <a:chOff x="3782753" y="2043954"/>
            <a:chExt cx="180000" cy="1650211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43F3860-AEF0-4A2C-9C71-D95C751FCB02}"/>
                </a:ext>
              </a:extLst>
            </p:cNvPr>
            <p:cNvCxnSpPr>
              <a:cxnSpLocks/>
              <a:endCxn id="62" idx="0"/>
            </p:cNvCxnSpPr>
            <p:nvPr userDrawn="1"/>
          </p:nvCxnSpPr>
          <p:spPr>
            <a:xfrm>
              <a:off x="3872753" y="2043954"/>
              <a:ext cx="0" cy="14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ED2F890-CA32-463E-B064-ECFE3B2343BF}"/>
                </a:ext>
              </a:extLst>
            </p:cNvPr>
            <p:cNvSpPr/>
            <p:nvPr userDrawn="1"/>
          </p:nvSpPr>
          <p:spPr>
            <a:xfrm>
              <a:off x="3782753" y="3514165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3" name="Espace réservé du texte 41">
            <a:extLst>
              <a:ext uri="{FF2B5EF4-FFF2-40B4-BE49-F238E27FC236}">
                <a16:creationId xmlns:a16="http://schemas.microsoft.com/office/drawing/2014/main" id="{FA7FB728-B3B9-457D-A661-0C1B5354AA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4648" y="5051065"/>
            <a:ext cx="2114500" cy="295005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defRPr sz="1400" baseline="0">
                <a:solidFill>
                  <a:srgbClr val="042956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Events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FB1CD8-BF37-4DD6-9EFB-C56A12F493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1563" y="215000"/>
            <a:ext cx="1737511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7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 descr="Résultat de recherche d'images pour &quot;supinfo&quot;">
            <a:extLst>
              <a:ext uri="{FF2B5EF4-FFF2-40B4-BE49-F238E27FC236}">
                <a16:creationId xmlns:a16="http://schemas.microsoft.com/office/drawing/2014/main" id="{F2E97A21-F580-40D2-989E-1965DB4D1D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37" y="0"/>
            <a:ext cx="4003200" cy="19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slide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00870CE-1543-4047-8288-27E4B92ADB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19250" y="2024063"/>
            <a:ext cx="3667125" cy="409575"/>
          </a:xfrm>
          <a:prstGeom prst="rect">
            <a:avLst/>
          </a:prstGeom>
          <a:solidFill>
            <a:srgbClr val="042956"/>
          </a:solidFill>
        </p:spPr>
        <p:txBody>
          <a:bodyPr wrap="none" lIns="46800" rIns="46800" anchor="ctr">
            <a:noAutofit/>
          </a:bodyPr>
          <a:lstStyle>
            <a:lvl1pPr marL="0" indent="0" algn="l">
              <a:defRPr sz="2400">
                <a:solidFill>
                  <a:schemeClr val="bg1"/>
                </a:solidFill>
                <a:latin typeface="+mn-lt"/>
                <a:ea typeface="Microsoft YaHei UI" panose="020B0503020204020204" pitchFamily="34" charset="-122"/>
              </a:defRPr>
            </a:lvl1pPr>
          </a:lstStyle>
          <a:p>
            <a:pPr lvl="0"/>
            <a:r>
              <a:rPr lang="fr-FR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Texte 1</a:t>
            </a:r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41C6DA6E-E6DA-464E-83E7-B83BB9F89F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2024063"/>
            <a:ext cx="3667125" cy="409575"/>
          </a:xfrm>
          <a:prstGeom prst="rect">
            <a:avLst/>
          </a:prstGeom>
          <a:solidFill>
            <a:srgbClr val="042956"/>
          </a:solidFill>
        </p:spPr>
        <p:txBody>
          <a:bodyPr wrap="none" lIns="46800" rIns="46800" anchor="ctr">
            <a:noAutofit/>
          </a:bodyPr>
          <a:lstStyle>
            <a:lvl1pPr marL="0" indent="0" algn="l">
              <a:defRPr sz="2400">
                <a:solidFill>
                  <a:schemeClr val="bg1"/>
                </a:solidFill>
                <a:latin typeface="+mn-lt"/>
                <a:ea typeface="Microsoft YaHei UI" panose="020B0503020204020204" pitchFamily="34" charset="-122"/>
              </a:defRPr>
            </a:lvl1pPr>
          </a:lstStyle>
          <a:p>
            <a:pPr lvl="0"/>
            <a:r>
              <a:rPr lang="fr-FR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Texte 2</a:t>
            </a:r>
            <a:endParaRPr lang="fr-FR" dirty="0"/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2F0DF541-53ED-436F-9778-43C1F40FF8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5624" y="4094643"/>
            <a:ext cx="3667125" cy="409575"/>
          </a:xfrm>
          <a:prstGeom prst="rect">
            <a:avLst/>
          </a:prstGeom>
          <a:solidFill>
            <a:srgbClr val="042956"/>
          </a:solidFill>
        </p:spPr>
        <p:txBody>
          <a:bodyPr wrap="none" lIns="46800" rIns="46800" anchor="ctr">
            <a:noAutofit/>
          </a:bodyPr>
          <a:lstStyle>
            <a:lvl1pPr marL="0" indent="0" algn="l">
              <a:defRPr sz="2400">
                <a:solidFill>
                  <a:schemeClr val="bg1"/>
                </a:solidFill>
                <a:latin typeface="+mn-lt"/>
                <a:ea typeface="Microsoft YaHei UI" panose="020B0503020204020204" pitchFamily="34" charset="-122"/>
              </a:defRPr>
            </a:lvl1pPr>
          </a:lstStyle>
          <a:p>
            <a:pPr lvl="0"/>
            <a:r>
              <a:rPr lang="fr-FR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Texte 4</a:t>
            </a:r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3DA0F37F-88D8-470C-B341-D007AE02FD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19249" y="4094643"/>
            <a:ext cx="3667125" cy="409575"/>
          </a:xfrm>
          <a:prstGeom prst="rect">
            <a:avLst/>
          </a:prstGeom>
          <a:solidFill>
            <a:srgbClr val="042956"/>
          </a:solidFill>
        </p:spPr>
        <p:txBody>
          <a:bodyPr wrap="none" lIns="46800" rIns="46800" anchor="ctr">
            <a:noAutofit/>
          </a:bodyPr>
          <a:lstStyle>
            <a:lvl1pPr marL="0" indent="0" algn="l">
              <a:defRPr sz="2400">
                <a:solidFill>
                  <a:schemeClr val="bg1"/>
                </a:solidFill>
                <a:latin typeface="+mn-lt"/>
                <a:ea typeface="Microsoft YaHei UI" panose="020B0503020204020204" pitchFamily="34" charset="-122"/>
              </a:defRPr>
            </a:lvl1pPr>
          </a:lstStyle>
          <a:p>
            <a:pPr lvl="0"/>
            <a:r>
              <a:rPr lang="fr-FR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Texte 3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25FB4EA-82C3-4BA4-B09A-C6044AD8F4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9250" y="2511425"/>
            <a:ext cx="3667125" cy="1435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defRPr sz="20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Sous texte 1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16DCF2F8-4842-4D18-A05A-0F19128237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05623" y="2511425"/>
            <a:ext cx="3667125" cy="1435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defRPr sz="20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Sous texte 2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249AC2A8-7533-4D89-B0C3-E15BC7E9E8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19250" y="4601536"/>
            <a:ext cx="3667125" cy="1435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defRPr sz="20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Sous texte 3</a:t>
            </a:r>
          </a:p>
        </p:txBody>
      </p:sp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B7736A06-7A93-4E02-A1BD-EE1793997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05623" y="4601536"/>
            <a:ext cx="3667125" cy="1435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defRPr sz="20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r>
              <a:rPr lang="fr-FR" dirty="0"/>
              <a:t>Sous texte 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3F141E0-4760-438D-9B60-50DA88FB4A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4307" y="249973"/>
            <a:ext cx="1859441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7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slide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855A75-B869-4FF6-82B6-1904400652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82867" y="2132608"/>
            <a:ext cx="1255885" cy="1255885"/>
          </a:xfrm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FC837A6-3F2A-4233-94F1-491C5B3BC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70154" y="3830416"/>
            <a:ext cx="2881313" cy="1731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388D30CD-8385-4433-A752-48E24669C7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9144" y="3830415"/>
            <a:ext cx="2881313" cy="1731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6693F12C-654C-4B88-8375-CA23F62BFF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88134" y="3830414"/>
            <a:ext cx="2881313" cy="1731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defRPr sz="24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4A599C4-D24D-425F-A12F-19F426DC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391864" y="2132607"/>
            <a:ext cx="1255885" cy="125588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A66471B-4BE5-4811-A903-0C0B25E7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796591" y="2125520"/>
            <a:ext cx="1255885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1/2_Text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7F7C35BE-E2A2-4B24-9263-2073692593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02231" y="745880"/>
            <a:ext cx="4541874" cy="5209952"/>
          </a:xfrm>
          <a:prstGeom prst="rect">
            <a:avLst/>
          </a:prstGeom>
          <a:ln w="12700">
            <a:solidFill>
              <a:srgbClr val="374767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1C8FC9-8BA4-40CF-A1C5-C848CA28A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du slide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FAA54B54-4EDF-41F4-915B-56AA55D06D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9667" y="1643404"/>
            <a:ext cx="5593205" cy="11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defRPr lang="fr-FR" sz="2800" b="0" kern="1200" dirty="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1A22A5A6-F988-4179-B7C9-F84FF24E37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9666" y="3103573"/>
            <a:ext cx="5593205" cy="11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defRPr lang="fr-FR" sz="2800" b="0" kern="1200" dirty="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0B3B0339-EF52-4AAD-8953-1995B1FD92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9666" y="4563742"/>
            <a:ext cx="5593205" cy="11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defRPr lang="fr-FR" sz="2800" b="0" kern="1200" dirty="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E8B5F7-74D6-4117-B1AD-95F6FDFA1D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0151" y="1769551"/>
            <a:ext cx="1042506" cy="96934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AD77F3C-93EE-4FE1-A3F4-9933968FE4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0151" y="3263782"/>
            <a:ext cx="1042506" cy="9693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37C8E48-D308-471B-A00E-4CADCB537A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0151" y="4706382"/>
            <a:ext cx="1042506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3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F3814-DEB8-40D2-9218-710576C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30" y="365125"/>
            <a:ext cx="97585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r>
              <a:rPr lang="fr-FR" b="0" i="0" dirty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fr-FR" dirty="0"/>
          </a:p>
        </p:txBody>
      </p:sp>
      <p:pic>
        <p:nvPicPr>
          <p:cNvPr id="1028" name="Picture 4" descr="Résultat de recherche d'images pour &quot;supinfo&quot;">
            <a:extLst>
              <a:ext uri="{FF2B5EF4-FFF2-40B4-BE49-F238E27FC236}">
                <a16:creationId xmlns:a16="http://schemas.microsoft.com/office/drawing/2014/main" id="{3AF25C87-B2FB-47C9-806C-58A057BC27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9" y="6195486"/>
            <a:ext cx="1713292" cy="6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B745639-0603-4310-A0A7-1108FA102555}"/>
              </a:ext>
            </a:extLst>
          </p:cNvPr>
          <p:cNvSpPr txBox="1"/>
          <p:nvPr userDrawn="1"/>
        </p:nvSpPr>
        <p:spPr>
          <a:xfrm>
            <a:off x="4057668" y="6400412"/>
            <a:ext cx="4108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SUPINFO International </a:t>
            </a:r>
            <a:r>
              <a:rPr lang="fr-FR" sz="1200" kern="1200" noProof="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University</a:t>
            </a:r>
            <a:r>
              <a:rPr lang="fr-FR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– http://www.supinfo.com</a:t>
            </a:r>
          </a:p>
        </p:txBody>
      </p:sp>
      <p:sp>
        <p:nvSpPr>
          <p:cNvPr id="14" name="Organigramme : Procédé 13">
            <a:extLst>
              <a:ext uri="{FF2B5EF4-FFF2-40B4-BE49-F238E27FC236}">
                <a16:creationId xmlns:a16="http://schemas.microsoft.com/office/drawing/2014/main" id="{3596FFB8-4B25-4128-B2CB-1BDE469F50D7}"/>
              </a:ext>
            </a:extLst>
          </p:cNvPr>
          <p:cNvSpPr/>
          <p:nvPr userDrawn="1"/>
        </p:nvSpPr>
        <p:spPr>
          <a:xfrm>
            <a:off x="0" y="-1"/>
            <a:ext cx="134178" cy="6858001"/>
          </a:xfrm>
          <a:prstGeom prst="flowChartProcess">
            <a:avLst/>
          </a:prstGeom>
          <a:solidFill>
            <a:srgbClr val="042956"/>
          </a:solidFill>
          <a:ln>
            <a:solidFill>
              <a:srgbClr val="042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Résultat de recherche d'images pour &quot;supinfo&quot;">
            <a:extLst>
              <a:ext uri="{FF2B5EF4-FFF2-40B4-BE49-F238E27FC236}">
                <a16:creationId xmlns:a16="http://schemas.microsoft.com/office/drawing/2014/main" id="{ABF1DF05-3E0B-4406-B442-335E64D0E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055" y="6184763"/>
            <a:ext cx="1639957" cy="6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927B81-6D98-43EF-9683-9118C4C7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fr-FR" dirty="0"/>
              <a:t>Premier Niveau</a:t>
            </a:r>
          </a:p>
          <a:p>
            <a:pPr lvl="2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  <a:p>
            <a:pPr lvl="3"/>
            <a:endParaRPr lang="fr-FR" dirty="0"/>
          </a:p>
          <a:p>
            <a:pPr lvl="2"/>
            <a:r>
              <a:rPr lang="fr-FR" dirty="0"/>
              <a:t>Test</a:t>
            </a:r>
          </a:p>
          <a:p>
            <a:pPr lvl="1"/>
            <a:r>
              <a:rPr lang="fr-FR" dirty="0"/>
              <a:t>Test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32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86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87" r:id="rId17"/>
    <p:sldLayoutId id="2147483688" r:id="rId18"/>
    <p:sldLayoutId id="2147483672" r:id="rId19"/>
    <p:sldLayoutId id="2147483689" r:id="rId20"/>
    <p:sldLayoutId id="2147483690" r:id="rId21"/>
    <p:sldLayoutId id="2147483674" r:id="rId22"/>
    <p:sldLayoutId id="2147483680" r:id="rId23"/>
    <p:sldLayoutId id="2147483691" r:id="rId24"/>
    <p:sldLayoutId id="214748367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b="0" i="0" kern="1200" smtClean="0">
          <a:solidFill>
            <a:srgbClr val="042956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FontAwesome" pitchFamily="2" charset="0"/>
        <a:buNone/>
        <a:tabLst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800" b="0" kern="1200">
          <a:solidFill>
            <a:srgbClr val="042956"/>
          </a:solidFill>
          <a:latin typeface="+mn-lt"/>
          <a:ea typeface="+mn-ea"/>
          <a:cs typeface="+mn-cs"/>
        </a:defRPr>
      </a:lvl2pPr>
      <a:lvl3pPr marL="6985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374767"/>
        </a:buClr>
        <a:buSzPct val="80000"/>
        <a:buFont typeface="Calibri" panose="020F0502020204030204" pitchFamily="34" charset="0"/>
        <a:buChar char="˃"/>
        <a:defRPr sz="2400" b="0" kern="1200">
          <a:solidFill>
            <a:srgbClr val="374767"/>
          </a:solidFill>
          <a:latin typeface="+mn-lt"/>
          <a:ea typeface="+mn-ea"/>
          <a:cs typeface="+mn-cs"/>
        </a:defRPr>
      </a:lvl3pPr>
      <a:lvl4pPr marL="1079500" indent="-342900" algn="l" defTabSz="1160463" rtl="0" eaLnBrk="1" latinLnBrk="0" hangingPunct="1">
        <a:lnSpc>
          <a:spcPct val="90000"/>
        </a:lnSpc>
        <a:spcBef>
          <a:spcPts val="500"/>
        </a:spcBef>
        <a:buClr>
          <a:srgbClr val="374767"/>
        </a:buClr>
        <a:buSzPct val="80000"/>
        <a:buFont typeface="Calibri" panose="020F0502020204030204" pitchFamily="34" charset="0"/>
        <a:buChar char="‐"/>
        <a:defRPr sz="2000" b="0" kern="1200">
          <a:solidFill>
            <a:srgbClr val="37476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ontAwesome" pitchFamily="2" charset="0"/>
        <a:buChar char=""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6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png"/><Relationship Id="rId4" Type="http://schemas.openxmlformats.org/officeDocument/2006/relationships/image" Target="../media/image6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png"/><Relationship Id="rId4" Type="http://schemas.openxmlformats.org/officeDocument/2006/relationships/image" Target="../media/image6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png"/><Relationship Id="rId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svg"/><Relationship Id="rId10" Type="http://schemas.openxmlformats.org/officeDocument/2006/relationships/image" Target="../media/image25.png"/><Relationship Id="rId4" Type="http://schemas.openxmlformats.org/officeDocument/2006/relationships/image" Target="../media/image36.png"/><Relationship Id="rId9" Type="http://schemas.openxmlformats.org/officeDocument/2006/relationships/image" Target="../media/image34.svg"/><Relationship Id="rId14" Type="http://schemas.openxmlformats.org/officeDocument/2006/relationships/image" Target="../media/image4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6.png"/><Relationship Id="rId5" Type="http://schemas.openxmlformats.org/officeDocument/2006/relationships/image" Target="../media/image25.png"/><Relationship Id="rId10" Type="http://schemas.openxmlformats.org/officeDocument/2006/relationships/image" Target="../media/image48.png"/><Relationship Id="rId4" Type="http://schemas.openxmlformats.org/officeDocument/2006/relationships/image" Target="../media/image45.sv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1.png"/><Relationship Id="rId5" Type="http://schemas.openxmlformats.org/officeDocument/2006/relationships/image" Target="../media/image25.png"/><Relationship Id="rId4" Type="http://schemas.openxmlformats.org/officeDocument/2006/relationships/image" Target="../media/image5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3.jpeg"/><Relationship Id="rId5" Type="http://schemas.openxmlformats.org/officeDocument/2006/relationships/image" Target="../media/image25.png"/><Relationship Id="rId4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63711D-5057-4B44-9E69-8630E4B98554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2A10630-69A5-4A1B-A462-E9AA5C2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31" y="2382837"/>
            <a:ext cx="975857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26F820C-DCFE-4B80-88DE-4B0B7C412993}"/>
              </a:ext>
            </a:extLst>
          </p:cNvPr>
          <p:cNvSpPr txBox="1">
            <a:spLocks/>
          </p:cNvSpPr>
          <p:nvPr/>
        </p:nvSpPr>
        <p:spPr>
          <a:xfrm>
            <a:off x="1829331" y="3240405"/>
            <a:ext cx="97585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4000" dirty="0">
                <a:solidFill>
                  <a:srgbClr val="000000"/>
                </a:solidFill>
              </a:rPr>
              <a:t>Application in React/Express/NodeJs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92CB10F-D313-4C16-B69E-1B0AA5110537}"/>
              </a:ext>
            </a:extLst>
          </p:cNvPr>
          <p:cNvSpPr txBox="1">
            <a:spLocks/>
          </p:cNvSpPr>
          <p:nvPr/>
        </p:nvSpPr>
        <p:spPr>
          <a:xfrm>
            <a:off x="10278435" y="6040016"/>
            <a:ext cx="1789158" cy="688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1800" b="1" dirty="0">
                <a:solidFill>
                  <a:srgbClr val="000000"/>
                </a:solidFill>
              </a:rPr>
              <a:t>François Leclercq</a:t>
            </a:r>
          </a:p>
        </p:txBody>
      </p:sp>
      <p:pic>
        <p:nvPicPr>
          <p:cNvPr id="4" name="Image 3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2EB3148B-1D37-4BF2-BE00-9532C3717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5694881"/>
            <a:ext cx="1034046" cy="103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0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2">
            <a:extLst>
              <a:ext uri="{FF2B5EF4-FFF2-40B4-BE49-F238E27FC236}">
                <a16:creationId xmlns:a16="http://schemas.microsoft.com/office/drawing/2014/main" id="{4162BBAC-FADE-4733-A2A6-20439149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30" y="365125"/>
            <a:ext cx="9758570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dirty="0">
                <a:solidFill>
                  <a:srgbClr val="000000"/>
                </a:solidFill>
              </a:rPr>
              <a:t>Partie 2 : </a:t>
            </a:r>
            <a:r>
              <a:rPr lang="fr-FR" sz="3600" dirty="0">
                <a:solidFill>
                  <a:srgbClr val="000000"/>
                </a:solidFill>
                <a:latin typeface="+mj-lt"/>
              </a:rPr>
              <a:t>Ajouter et supprimer des villes</a:t>
            </a:r>
            <a:endParaRPr lang="fr-FR" sz="3600" dirty="0">
              <a:solidFill>
                <a:srgbClr val="000000"/>
              </a:solidFill>
            </a:endParaRPr>
          </a:p>
        </p:txBody>
      </p:sp>
      <p:pic>
        <p:nvPicPr>
          <p:cNvPr id="11" name="Graphique 10" descr="Ville contour">
            <a:extLst>
              <a:ext uri="{FF2B5EF4-FFF2-40B4-BE49-F238E27FC236}">
                <a16:creationId xmlns:a16="http://schemas.microsoft.com/office/drawing/2014/main" id="{A7AF7E44-7A89-4A99-A28D-24934892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8479" y="638526"/>
            <a:ext cx="819228" cy="81922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C1A6A67-60D9-465E-AC23-B53DF1BC3160}"/>
              </a:ext>
            </a:extLst>
          </p:cNvPr>
          <p:cNvSpPr txBox="1"/>
          <p:nvPr/>
        </p:nvSpPr>
        <p:spPr>
          <a:xfrm>
            <a:off x="5474583" y="6308209"/>
            <a:ext cx="124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Home Page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9FB29C-9DD5-486B-A494-194BDFCB7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25" y="1799876"/>
            <a:ext cx="8291749" cy="4451635"/>
          </a:xfrm>
          <a:prstGeom prst="rect">
            <a:avLst/>
          </a:prstGeom>
        </p:spPr>
      </p:pic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8683E9-424C-44E9-83A5-52CA2AC9DD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3" t="2843" r="32981" b="95751"/>
          <a:stretch/>
        </p:blipFill>
        <p:spPr>
          <a:xfrm>
            <a:off x="4782502" y="1915457"/>
            <a:ext cx="2333965" cy="107156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DC35E984-F12B-46DC-BA5E-56CA4AD36B1E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976080-C0B5-4D5D-8718-8FBA5E3A5FF0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F314AA13-CB3C-4DC6-B624-693B7CAD4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0F7E7B-9D2B-436A-987B-61CC7C6F0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7844" y="2067585"/>
            <a:ext cx="7926906" cy="40373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9BC3636-609D-4F7B-8CEF-4876F7B8B8FE}"/>
              </a:ext>
            </a:extLst>
          </p:cNvPr>
          <p:cNvSpPr txBox="1"/>
          <p:nvPr/>
        </p:nvSpPr>
        <p:spPr>
          <a:xfrm>
            <a:off x="4437323" y="1858684"/>
            <a:ext cx="1119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https://localhost:3000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1363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2">
            <a:extLst>
              <a:ext uri="{FF2B5EF4-FFF2-40B4-BE49-F238E27FC236}">
                <a16:creationId xmlns:a16="http://schemas.microsoft.com/office/drawing/2014/main" id="{4162BBAC-FADE-4733-A2A6-20439149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28" y="365125"/>
            <a:ext cx="10226658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dirty="0">
                <a:solidFill>
                  <a:srgbClr val="000000"/>
                </a:solidFill>
              </a:rPr>
              <a:t>Partie 3 : </a:t>
            </a:r>
            <a:r>
              <a:rPr lang="fr-FR" sz="3600" dirty="0">
                <a:solidFill>
                  <a:srgbClr val="000000"/>
                </a:solidFill>
                <a:latin typeface="+mj-lt"/>
              </a:rPr>
              <a:t>Requêtes avec l’API SupWeather</a:t>
            </a:r>
            <a:endParaRPr lang="fr-FR" sz="3600" dirty="0">
              <a:solidFill>
                <a:srgbClr val="000000"/>
              </a:solidFill>
            </a:endParaRPr>
          </a:p>
        </p:txBody>
      </p:sp>
      <p:pic>
        <p:nvPicPr>
          <p:cNvPr id="11" name="Graphique 10" descr="Internet contour">
            <a:extLst>
              <a:ext uri="{FF2B5EF4-FFF2-40B4-BE49-F238E27FC236}">
                <a16:creationId xmlns:a16="http://schemas.microsoft.com/office/drawing/2014/main" id="{A7AF7E44-7A89-4A99-A28D-24934892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8479" y="650966"/>
            <a:ext cx="819228" cy="81922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5F19D65-D906-4195-B749-3B2E558F6568}"/>
              </a:ext>
            </a:extLst>
          </p:cNvPr>
          <p:cNvSpPr txBox="1"/>
          <p:nvPr/>
        </p:nvSpPr>
        <p:spPr>
          <a:xfrm>
            <a:off x="5333548" y="6308209"/>
            <a:ext cx="16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Home Page API</a:t>
            </a:r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3428E7-2A74-4426-BD33-7BE24FA86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25" y="1799876"/>
            <a:ext cx="8291749" cy="4451635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6FC259-9C73-4E15-924D-0B93C89AD0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3" t="2843" r="32981" b="95751"/>
          <a:stretch/>
        </p:blipFill>
        <p:spPr>
          <a:xfrm>
            <a:off x="4782502" y="1915457"/>
            <a:ext cx="2333965" cy="10715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D0BBA2C8-B5C7-436D-A962-2A74E3DC0676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FFF0DA-DBBC-4F2E-8A32-0E73BBC83FF8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D91B6EB7-F1E1-43ED-A628-C4297D49C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0D9B20-611E-472F-8AB7-61F72FED3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951" y="2085131"/>
            <a:ext cx="7918450" cy="403246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11564C6-A12E-4360-98F6-5933860A6161}"/>
              </a:ext>
            </a:extLst>
          </p:cNvPr>
          <p:cNvSpPr txBox="1"/>
          <p:nvPr/>
        </p:nvSpPr>
        <p:spPr>
          <a:xfrm>
            <a:off x="4437323" y="1858684"/>
            <a:ext cx="1119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https://localhost:5000</a:t>
            </a:r>
          </a:p>
        </p:txBody>
      </p:sp>
    </p:spTree>
    <p:extLst>
      <p:ext uri="{BB962C8B-B14F-4D97-AF65-F5344CB8AC3E}">
        <p14:creationId xmlns:p14="http://schemas.microsoft.com/office/powerpoint/2010/main" val="13815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Écran de projection">
            <a:extLst>
              <a:ext uri="{FF2B5EF4-FFF2-40B4-BE49-F238E27FC236}">
                <a16:creationId xmlns:a16="http://schemas.microsoft.com/office/drawing/2014/main" id="{0D6E5893-3961-4D9C-999F-5C2FF3A43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1549" y="3028967"/>
            <a:ext cx="2208902" cy="220890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D15AE65-3D44-4E6F-A33E-DFC603A3E2A2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5B67E-7CBC-42DF-BABE-BAF2CBC92F62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07E159F5-ECE2-4840-8ED0-18EA0672D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>
            <a:extLst>
              <a:ext uri="{FF2B5EF4-FFF2-40B4-BE49-F238E27FC236}">
                <a16:creationId xmlns:a16="http://schemas.microsoft.com/office/drawing/2014/main" id="{D0EE2F98-A19A-4B10-B027-B0B876B6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30" y="365125"/>
            <a:ext cx="9758570" cy="1325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Objectifs atteints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16DEF6CA-0DD0-412A-A32F-35C22F2F3223}"/>
              </a:ext>
            </a:extLst>
          </p:cNvPr>
          <p:cNvSpPr txBox="1">
            <a:spLocks/>
          </p:cNvSpPr>
          <p:nvPr/>
        </p:nvSpPr>
        <p:spPr>
          <a:xfrm>
            <a:off x="2111012" y="1727589"/>
            <a:ext cx="7969978" cy="8653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- Inscription, connexion, déconnexion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D037F64-3F7A-4AC3-917E-87CD240FF374}"/>
              </a:ext>
            </a:extLst>
          </p:cNvPr>
          <p:cNvSpPr txBox="1">
            <a:spLocks/>
          </p:cNvSpPr>
          <p:nvPr/>
        </p:nvSpPr>
        <p:spPr>
          <a:xfrm>
            <a:off x="2111010" y="2592977"/>
            <a:ext cx="7838065" cy="8653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- Page d’accueil ergonomique &amp; responsive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B21C789-9DB0-496E-94B3-FE137AEAE8BA}"/>
              </a:ext>
            </a:extLst>
          </p:cNvPr>
          <p:cNvSpPr txBox="1">
            <a:spLocks/>
          </p:cNvSpPr>
          <p:nvPr/>
        </p:nvSpPr>
        <p:spPr>
          <a:xfrm>
            <a:off x="2111010" y="3429000"/>
            <a:ext cx="7953475" cy="8653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- Ajout et suppression des villes &amp; données</a:t>
            </a:r>
          </a:p>
        </p:txBody>
      </p:sp>
      <p:pic>
        <p:nvPicPr>
          <p:cNvPr id="15" name="Graphique 14" descr="Coche contour">
            <a:extLst>
              <a:ext uri="{FF2B5EF4-FFF2-40B4-BE49-F238E27FC236}">
                <a16:creationId xmlns:a16="http://schemas.microsoft.com/office/drawing/2014/main" id="{77F46C9F-9ED4-4B55-B0E2-225978BFC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8479" y="650966"/>
            <a:ext cx="819228" cy="819228"/>
          </a:xfrm>
          <a:prstGeom prst="rect">
            <a:avLst/>
          </a:prstGeom>
        </p:spPr>
      </p:pic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C3380B18-3A96-4867-869F-A61802949473}"/>
              </a:ext>
            </a:extLst>
          </p:cNvPr>
          <p:cNvSpPr txBox="1">
            <a:spLocks/>
          </p:cNvSpPr>
          <p:nvPr/>
        </p:nvSpPr>
        <p:spPr>
          <a:xfrm>
            <a:off x="2111010" y="4246732"/>
            <a:ext cx="8443776" cy="8653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- Sécurisation de l’application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12B52CE3-A103-4A71-83A0-748E201C18CB}"/>
              </a:ext>
            </a:extLst>
          </p:cNvPr>
          <p:cNvSpPr txBox="1">
            <a:spLocks/>
          </p:cNvSpPr>
          <p:nvPr/>
        </p:nvSpPr>
        <p:spPr>
          <a:xfrm>
            <a:off x="2111010" y="5082755"/>
            <a:ext cx="8443776" cy="8653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- Charte graphique, thème clair et sombre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2BE71C6-AA32-47B5-9AC4-FCD6D0DFED0F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6BA83D-40EE-42A0-9DD5-C663FAA8F38B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8EB8F612-E46A-40D2-BB6B-467E0CC73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0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>
            <a:extLst>
              <a:ext uri="{FF2B5EF4-FFF2-40B4-BE49-F238E27FC236}">
                <a16:creationId xmlns:a16="http://schemas.microsoft.com/office/drawing/2014/main" id="{D0EE2F98-A19A-4B10-B027-B0B876B6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30" y="365125"/>
            <a:ext cx="9758570" cy="1325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Améliorations</a:t>
            </a:r>
            <a:r>
              <a:rPr lang="en-US" dirty="0"/>
              <a:t> futures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486506-6B37-48DF-8D49-D19198B998E3}"/>
              </a:ext>
            </a:extLst>
          </p:cNvPr>
          <p:cNvSpPr txBox="1">
            <a:spLocks/>
          </p:cNvSpPr>
          <p:nvPr/>
        </p:nvSpPr>
        <p:spPr>
          <a:xfrm>
            <a:off x="2424522" y="1923527"/>
            <a:ext cx="5754278" cy="11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- Ajout de la page détaillée d’une ville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C1533E77-69E6-4E87-B49E-4D2CFC328D40}"/>
              </a:ext>
            </a:extLst>
          </p:cNvPr>
          <p:cNvSpPr txBox="1">
            <a:spLocks/>
          </p:cNvSpPr>
          <p:nvPr/>
        </p:nvSpPr>
        <p:spPr>
          <a:xfrm>
            <a:off x="2424520" y="3040503"/>
            <a:ext cx="7083463" cy="11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- Proposer des différents aperçus à l’utilisateur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E8ECEAE8-FD86-4DF5-ACBC-C6C450176FFC}"/>
              </a:ext>
            </a:extLst>
          </p:cNvPr>
          <p:cNvSpPr txBox="1">
            <a:spLocks/>
          </p:cNvSpPr>
          <p:nvPr/>
        </p:nvSpPr>
        <p:spPr>
          <a:xfrm>
            <a:off x="2424521" y="4172605"/>
            <a:ext cx="8464459" cy="11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- Héberger le site en ligne (Firebase, Heroku, Netlify…)</a:t>
            </a:r>
          </a:p>
        </p:txBody>
      </p:sp>
      <p:pic>
        <p:nvPicPr>
          <p:cNvPr id="3" name="Graphique 2" descr="Lumières allumées">
            <a:extLst>
              <a:ext uri="{FF2B5EF4-FFF2-40B4-BE49-F238E27FC236}">
                <a16:creationId xmlns:a16="http://schemas.microsoft.com/office/drawing/2014/main" id="{7E497F7F-C462-4E3E-8F06-E898AE3C0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281" y="615086"/>
            <a:ext cx="850969" cy="850969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48F61287-0160-4A3F-9076-32270AAA1559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D890A-9454-44CD-A1AF-576D93ABAC38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3BCD2609-2EDB-4B0F-BAD4-31B1A9A0F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BB2E7A-C182-4EB6-B03E-41F6B18CAAC2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CA5AA551-7E30-49E4-BE08-5257EB92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5694881"/>
            <a:ext cx="1034046" cy="1034046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818BAD26-E9A4-4F1E-B9B1-BDC073FD7F70}"/>
              </a:ext>
            </a:extLst>
          </p:cNvPr>
          <p:cNvSpPr txBox="1">
            <a:spLocks/>
          </p:cNvSpPr>
          <p:nvPr/>
        </p:nvSpPr>
        <p:spPr>
          <a:xfrm>
            <a:off x="10278435" y="6040016"/>
            <a:ext cx="1789158" cy="688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1800" b="1" dirty="0">
                <a:solidFill>
                  <a:srgbClr val="000000"/>
                </a:solidFill>
              </a:rPr>
              <a:t>François Leclercq</a:t>
            </a:r>
          </a:p>
        </p:txBody>
      </p:sp>
    </p:spTree>
    <p:extLst>
      <p:ext uri="{BB962C8B-B14F-4D97-AF65-F5344CB8AC3E}">
        <p14:creationId xmlns:p14="http://schemas.microsoft.com/office/powerpoint/2010/main" val="156340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985B1-F8BC-4707-A050-13C27C0B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</a:rPr>
              <a:t>Plan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E662AF-2B16-4FB7-9B53-4DD4DFC3A0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75415" y="2193269"/>
            <a:ext cx="550800" cy="552155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C5A7B-7952-4CBA-B7C4-48550F6F3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5415" y="2863535"/>
            <a:ext cx="550800" cy="552155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037A9C-192E-4EEA-BAB2-C03304414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5415" y="3533801"/>
            <a:ext cx="550800" cy="552155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E4510CB-571E-4E15-B8F4-CE44B4498F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75415" y="4204067"/>
            <a:ext cx="550800" cy="552155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E0DBB53-1C1C-45F7-9E41-29A92ED109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5476" y="2257698"/>
            <a:ext cx="1742326" cy="424732"/>
          </a:xfrm>
        </p:spPr>
        <p:txBody>
          <a:bodyPr/>
          <a:lstStyle/>
          <a:p>
            <a:r>
              <a:rPr lang="fr-FR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20C02B5-309C-438B-8DF4-7C346CD752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5477" y="2927246"/>
            <a:ext cx="1742326" cy="424732"/>
          </a:xfrm>
        </p:spPr>
        <p:txBody>
          <a:bodyPr/>
          <a:lstStyle/>
          <a:p>
            <a:r>
              <a:rPr lang="fr-FR" dirty="0">
                <a:solidFill>
                  <a:srgbClr val="000000"/>
                </a:solidFill>
              </a:rPr>
              <a:t>Organisation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015AA56-B25A-4CA9-ACF3-FC4DBF01A6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5476" y="3597512"/>
            <a:ext cx="2069026" cy="424732"/>
          </a:xfrm>
        </p:spPr>
        <p:txBody>
          <a:bodyPr/>
          <a:lstStyle/>
          <a:p>
            <a:r>
              <a:rPr lang="fr-FR" dirty="0">
                <a:solidFill>
                  <a:srgbClr val="000000"/>
                </a:solidFill>
              </a:rPr>
              <a:t>Réalisation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B22160-27A1-4403-B744-84DA22AECB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5476" y="4267778"/>
            <a:ext cx="2016025" cy="424732"/>
          </a:xfrm>
        </p:spPr>
        <p:txBody>
          <a:bodyPr/>
          <a:lstStyle/>
          <a:p>
            <a:r>
              <a:rPr lang="fr-FR" dirty="0">
                <a:solidFill>
                  <a:srgbClr val="000000"/>
                </a:solidFill>
              </a:rPr>
              <a:t>Démonstration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6C7DA3-6880-45AF-A5EF-3D8129E92D16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23D018A3-01C3-4F82-9AAC-ADB2415C17A4}"/>
              </a:ext>
            </a:extLst>
          </p:cNvPr>
          <p:cNvSpPr txBox="1">
            <a:spLocks/>
          </p:cNvSpPr>
          <p:nvPr/>
        </p:nvSpPr>
        <p:spPr>
          <a:xfrm>
            <a:off x="4275415" y="4874333"/>
            <a:ext cx="550800" cy="552155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2800" b="0" kern="1200">
                <a:solidFill>
                  <a:srgbClr val="042956"/>
                </a:solidFill>
                <a:latin typeface="+mj-lt"/>
                <a:ea typeface="Microsoft YaHei UI" panose="020B0503020204020204" pitchFamily="34" charset="-122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A5448B8C-DF29-4013-B601-BDF4D8CD9A42}"/>
              </a:ext>
            </a:extLst>
          </p:cNvPr>
          <p:cNvSpPr txBox="1">
            <a:spLocks/>
          </p:cNvSpPr>
          <p:nvPr/>
        </p:nvSpPr>
        <p:spPr>
          <a:xfrm>
            <a:off x="5025475" y="4937326"/>
            <a:ext cx="1523767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2400" b="0" kern="12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0000"/>
                </a:solidFill>
              </a:rPr>
              <a:t>Conclusion</a:t>
            </a:r>
          </a:p>
        </p:txBody>
      </p:sp>
      <p:pic>
        <p:nvPicPr>
          <p:cNvPr id="21" name="Graphique 20" descr="Icône de menu d'hamburger contour">
            <a:extLst>
              <a:ext uri="{FF2B5EF4-FFF2-40B4-BE49-F238E27FC236}">
                <a16:creationId xmlns:a16="http://schemas.microsoft.com/office/drawing/2014/main" id="{C1560237-5076-4290-903E-41DAAD2FF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8479" y="600166"/>
            <a:ext cx="819228" cy="81922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E0F3565-6F1A-4EE7-B2BA-54DBB851D6BB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18E28FE6-13F7-46DA-A0C0-C6B1281E3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2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uiExpand="1" build="p" animBg="1"/>
      <p:bldP spid="6" grpId="0" uiExpand="1" build="p" animBg="1"/>
      <p:bldP spid="8" grpId="0" build="p"/>
      <p:bldP spid="9" grpId="0" build="p"/>
      <p:bldP spid="10" grpId="0" build="p"/>
      <p:bldP spid="11" grpId="0" build="p"/>
      <p:bldP spid="18" grpId="0" uiExpand="1" build="p" animBg="1"/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6AF35-F41F-4474-B977-CD868947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32823-F1BF-443E-B1CF-9DCC47FC946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75017" y="4168461"/>
            <a:ext cx="2732069" cy="477911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000000"/>
                </a:solidFill>
              </a:rPr>
              <a:t>François Leclercq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D9CDFA7-67D0-469F-898C-2B6B085A370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75016" y="4803208"/>
            <a:ext cx="2732069" cy="424732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 (En-têtes)"/>
              </a:rPr>
              <a:t>Étudiant 3</a:t>
            </a:r>
            <a:r>
              <a:rPr kumimoji="0" lang="fr-FR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 (En-têtes)"/>
              </a:rPr>
              <a:t>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 (En-têtes)"/>
              </a:rPr>
              <a:t> année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F0F9D972-3EA4-4B67-A3D7-EA9FB83F8D7B}"/>
              </a:ext>
            </a:extLst>
          </p:cNvPr>
          <p:cNvSpPr txBox="1">
            <a:spLocks/>
          </p:cNvSpPr>
          <p:nvPr/>
        </p:nvSpPr>
        <p:spPr>
          <a:xfrm>
            <a:off x="6362700" y="2351726"/>
            <a:ext cx="5593205" cy="23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2000" b="0" kern="12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>
              <a:solidFill>
                <a:srgbClr val="000000"/>
              </a:solidFill>
            </a:endParaRP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3557A203-0E20-4B4F-9E3C-680C17DDEC7F}"/>
              </a:ext>
            </a:extLst>
          </p:cNvPr>
          <p:cNvSpPr txBox="1">
            <a:spLocks/>
          </p:cNvSpPr>
          <p:nvPr/>
        </p:nvSpPr>
        <p:spPr>
          <a:xfrm>
            <a:off x="4971185" y="5376124"/>
            <a:ext cx="319621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800" b="0" kern="1200">
                <a:solidFill>
                  <a:srgbClr val="374767"/>
                </a:solidFill>
                <a:latin typeface="+mj-lt"/>
                <a:ea typeface="Microsoft JhengHei UI Light" panose="020B0304030504040204" pitchFamily="34" charset="-120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000000"/>
                </a:solidFill>
              </a:rPr>
              <a:t>Développeur Full stack MERN</a:t>
            </a:r>
          </a:p>
        </p:txBody>
      </p:sp>
      <p:pic>
        <p:nvPicPr>
          <p:cNvPr id="27" name="Graphique 26" descr="Brainstorming de groupe contour">
            <a:extLst>
              <a:ext uri="{FF2B5EF4-FFF2-40B4-BE49-F238E27FC236}">
                <a16:creationId xmlns:a16="http://schemas.microsoft.com/office/drawing/2014/main" id="{5B0C705D-92FA-4B50-BB46-282EF724B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8479" y="650966"/>
            <a:ext cx="819228" cy="819228"/>
          </a:xfrm>
          <a:prstGeom prst="rect">
            <a:avLst/>
          </a:prstGeom>
        </p:spPr>
      </p:pic>
      <p:pic>
        <p:nvPicPr>
          <p:cNvPr id="12" name="Espace réservé pour une image  11" descr="Une image contenant personne, mur, homme, complet&#10;&#10;Description générée automatiquement">
            <a:extLst>
              <a:ext uri="{FF2B5EF4-FFF2-40B4-BE49-F238E27FC236}">
                <a16:creationId xmlns:a16="http://schemas.microsoft.com/office/drawing/2014/main" id="{F2D276ED-671A-4287-9C68-31320F6AB49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r="6975"/>
          <a:stretch>
            <a:fillRect/>
          </a:stretch>
        </p:blipFill>
        <p:spPr>
          <a:xfrm>
            <a:off x="5089280" y="1690688"/>
            <a:ext cx="2013440" cy="2013440"/>
          </a:xfrm>
          <a:ln>
            <a:solidFill>
              <a:srgbClr val="000000"/>
            </a:solidFill>
          </a:ln>
        </p:spPr>
      </p:pic>
      <p:pic>
        <p:nvPicPr>
          <p:cNvPr id="1026" name="Picture 2" descr="Icône LinkedIn - Téléchargement gratuit en PNG et vecteurs">
            <a:extLst>
              <a:ext uri="{FF2B5EF4-FFF2-40B4-BE49-F238E27FC236}">
                <a16:creationId xmlns:a16="http://schemas.microsoft.com/office/drawing/2014/main" id="{61A48004-4209-4AE4-BF91-A92E9CAD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985" y="615817"/>
            <a:ext cx="320010" cy="32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170160-E758-4F57-95AB-4FBF1AA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06" y="365125"/>
            <a:ext cx="803988" cy="80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DBBE9CA3-D8A0-441F-9EC8-66704B3454A6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BD760-D276-45F1-8C83-5EEF7DBC3CCF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7AD557E8-B5AD-4D59-8BD0-76E218B7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">
            <a:extLst>
              <a:ext uri="{FF2B5EF4-FFF2-40B4-BE49-F238E27FC236}">
                <a16:creationId xmlns:a16="http://schemas.microsoft.com/office/drawing/2014/main" id="{B50A76FC-5557-459F-8C41-95D57259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30" y="365125"/>
            <a:ext cx="9758570" cy="1325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BA1581A-6431-4E76-A8C4-5862BE45C662}"/>
              </a:ext>
            </a:extLst>
          </p:cNvPr>
          <p:cNvSpPr txBox="1">
            <a:spLocks/>
          </p:cNvSpPr>
          <p:nvPr/>
        </p:nvSpPr>
        <p:spPr>
          <a:xfrm>
            <a:off x="1669461" y="2107403"/>
            <a:ext cx="8836809" cy="284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b="1" dirty="0">
                <a:solidFill>
                  <a:srgbClr val="000000"/>
                </a:solidFill>
                <a:latin typeface="+mj-lt"/>
              </a:rPr>
              <a:t>SupWeather</a:t>
            </a:r>
            <a:r>
              <a:rPr lang="fr-FR" sz="2800" dirty="0">
                <a:solidFill>
                  <a:srgbClr val="000000"/>
                </a:solidFill>
                <a:latin typeface="+mj-lt"/>
              </a:rPr>
              <a:t> : est une interface de personnalisation météorologique sécurisée. Elle permet une gestion des villes souhaitées, avec son interface intuitive et ergonomique.</a:t>
            </a:r>
          </a:p>
        </p:txBody>
      </p:sp>
      <p:pic>
        <p:nvPicPr>
          <p:cNvPr id="24" name="Graphique 23" descr="Discours contour">
            <a:extLst>
              <a:ext uri="{FF2B5EF4-FFF2-40B4-BE49-F238E27FC236}">
                <a16:creationId xmlns:a16="http://schemas.microsoft.com/office/drawing/2014/main" id="{F7D4B1F1-9884-4EAB-ABE3-C6DA5E64C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8479" y="650966"/>
            <a:ext cx="819228" cy="819228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D6B12E80-8202-455D-9A68-D384799149D8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3722D3-36B0-4FA6-9813-2A5156FECF91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FB50061B-6FA8-49B2-85CD-2F7423A19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F1A4B-25BD-4266-99D3-4AE9B0A5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</a:rPr>
              <a:t>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5919A7-E53F-478D-B5C9-B738DF4115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1 mois et demi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Du 26 </a:t>
            </a:r>
            <a:r>
              <a:rPr lang="fr-FR" dirty="0">
                <a:solidFill>
                  <a:srgbClr val="000000"/>
                </a:solidFill>
              </a:rPr>
              <a:t>mars</a:t>
            </a:r>
            <a:r>
              <a:rPr lang="en-US" dirty="0">
                <a:solidFill>
                  <a:srgbClr val="000000"/>
                </a:solidFill>
              </a:rPr>
              <a:t> 2021     au 7 mai 2021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7FA5FB-2279-464A-947A-8B0EE5FFE5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Librairie React JS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API OpenWeatherMap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Express.js/Node.js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MongoDB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A00900-0F44-4DE1-8CBC-EEE97B0066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79554" y="3830414"/>
            <a:ext cx="2949659" cy="173196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000000"/>
                </a:solidFill>
              </a:rPr>
              <a:t>Application de suivi météorologique en temps réel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0C5896-4070-4345-A996-5E9DE53111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024330" y="2180769"/>
            <a:ext cx="1185400" cy="1172004"/>
          </a:xfrm>
          <a:prstGeom prst="rect">
            <a:avLst/>
          </a:prstGeom>
        </p:spPr>
      </p:pic>
      <p:pic>
        <p:nvPicPr>
          <p:cNvPr id="7" name="Graphique 6" descr="Partiellement ensoleillé avec un remplissage uni">
            <a:extLst>
              <a:ext uri="{FF2B5EF4-FFF2-40B4-BE49-F238E27FC236}">
                <a16:creationId xmlns:a16="http://schemas.microsoft.com/office/drawing/2014/main" id="{B92381B9-F285-4A1B-BD24-5C85CD6F1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07151" y="2284689"/>
            <a:ext cx="864639" cy="864639"/>
          </a:xfrm>
          <a:prstGeom prst="rect">
            <a:avLst/>
          </a:prstGeom>
        </p:spPr>
      </p:pic>
      <p:pic>
        <p:nvPicPr>
          <p:cNvPr id="10" name="Graphique 9" descr="Conception de pages web">
            <a:extLst>
              <a:ext uri="{FF2B5EF4-FFF2-40B4-BE49-F238E27FC236}">
                <a16:creationId xmlns:a16="http://schemas.microsoft.com/office/drawing/2014/main" id="{E6E0A477-A7FB-4F23-A958-8B32A9DAC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3249" y="2343450"/>
            <a:ext cx="809573" cy="809573"/>
          </a:xfrm>
          <a:prstGeom prst="rect">
            <a:avLst/>
          </a:prstGeom>
        </p:spPr>
      </p:pic>
      <p:pic>
        <p:nvPicPr>
          <p:cNvPr id="21" name="Graphique 20" descr="Discours contour">
            <a:extLst>
              <a:ext uri="{FF2B5EF4-FFF2-40B4-BE49-F238E27FC236}">
                <a16:creationId xmlns:a16="http://schemas.microsoft.com/office/drawing/2014/main" id="{771A3849-42EC-423A-ABB5-67485A981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38479" y="650966"/>
            <a:ext cx="819228" cy="819228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AA053531-109B-44C7-B665-5BE53A48BC56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6D3AFF-594F-4FFB-B4A5-6A21F8AF6DE4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2A690F01-AF32-43FA-89C8-8C68C5FBDA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  <p:pic>
        <p:nvPicPr>
          <p:cNvPr id="1026" name="Picture 2" descr="React — Wikipédia">
            <a:extLst>
              <a:ext uri="{FF2B5EF4-FFF2-40B4-BE49-F238E27FC236}">
                <a16:creationId xmlns:a16="http://schemas.microsoft.com/office/drawing/2014/main" id="{DB10202F-40A8-42C4-9398-07C0B6EDB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47" y="6024282"/>
            <a:ext cx="629191" cy="4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— Wikipédia">
            <a:extLst>
              <a:ext uri="{FF2B5EF4-FFF2-40B4-BE49-F238E27FC236}">
                <a16:creationId xmlns:a16="http://schemas.microsoft.com/office/drawing/2014/main" id="{ECE0A6C2-93CC-4DE1-A267-31E7CF0D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48" y="6049996"/>
            <a:ext cx="642893" cy="3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982216-22C3-491A-89C5-433AF8A6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49" y="6084495"/>
            <a:ext cx="1005518" cy="2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weather Ltd. (@OpenWeatherMap) | Twitter">
            <a:extLst>
              <a:ext uri="{FF2B5EF4-FFF2-40B4-BE49-F238E27FC236}">
                <a16:creationId xmlns:a16="http://schemas.microsoft.com/office/drawing/2014/main" id="{922AA4C2-3AE0-4838-BEA3-175C7277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23" y="5992891"/>
            <a:ext cx="507427" cy="50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8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">
            <a:extLst>
              <a:ext uri="{FF2B5EF4-FFF2-40B4-BE49-F238E27FC236}">
                <a16:creationId xmlns:a16="http://schemas.microsoft.com/office/drawing/2014/main" id="{B50A76FC-5557-459F-8C41-95D57259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30" y="365125"/>
            <a:ext cx="9758570" cy="1325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Schématisation</a:t>
            </a:r>
          </a:p>
        </p:txBody>
      </p:sp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F7D4B1F1-9884-4EAB-ABE3-C6DA5E64C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8479" y="581116"/>
            <a:ext cx="819228" cy="819228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CAD8604A-ABD0-40E2-8E53-0512296CC98F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E20A1F-01C3-49B1-A64A-E2E00C2A051E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5D05A4D0-3704-41D3-86AA-8A5DBE954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D8640AB-EE09-42AC-AA0A-17CB83D0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7707" y="1548281"/>
            <a:ext cx="9758570" cy="42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2F8A422-C768-48B9-A010-D50190D936CF}"/>
              </a:ext>
            </a:extLst>
          </p:cNvPr>
          <p:cNvSpPr txBox="1"/>
          <p:nvPr/>
        </p:nvSpPr>
        <p:spPr>
          <a:xfrm>
            <a:off x="1905000" y="5509233"/>
            <a:ext cx="227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https://localhost:3000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74DDDC-8FB4-446E-807C-D734535E295A}"/>
              </a:ext>
            </a:extLst>
          </p:cNvPr>
          <p:cNvSpPr txBox="1"/>
          <p:nvPr/>
        </p:nvSpPr>
        <p:spPr>
          <a:xfrm>
            <a:off x="5797550" y="5504934"/>
            <a:ext cx="227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https://localhost:5000</a:t>
            </a:r>
          </a:p>
        </p:txBody>
      </p:sp>
      <p:pic>
        <p:nvPicPr>
          <p:cNvPr id="1026" name="Picture 2" descr="Axios-logo - CarePredict">
            <a:extLst>
              <a:ext uri="{FF2B5EF4-FFF2-40B4-BE49-F238E27FC236}">
                <a16:creationId xmlns:a16="http://schemas.microsoft.com/office/drawing/2014/main" id="{27351CA0-59CA-4337-B982-19416F06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36" y="2873844"/>
            <a:ext cx="984176" cy="44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Node.js — Wikipédia">
            <a:extLst>
              <a:ext uri="{FF2B5EF4-FFF2-40B4-BE49-F238E27FC236}">
                <a16:creationId xmlns:a16="http://schemas.microsoft.com/office/drawing/2014/main" id="{22FD4DBF-1B5C-4116-A173-74D09AD3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80" y="4378867"/>
            <a:ext cx="420207" cy="25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act — Wikipédia">
            <a:extLst>
              <a:ext uri="{FF2B5EF4-FFF2-40B4-BE49-F238E27FC236}">
                <a16:creationId xmlns:a16="http://schemas.microsoft.com/office/drawing/2014/main" id="{7BE749D3-2961-470A-AF43-ECE88B209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98" y="4064832"/>
            <a:ext cx="444373" cy="3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wt - IES Solutions">
            <a:extLst>
              <a:ext uri="{FF2B5EF4-FFF2-40B4-BE49-F238E27FC236}">
                <a16:creationId xmlns:a16="http://schemas.microsoft.com/office/drawing/2014/main" id="{F3DEF070-FFFC-4840-BA93-4B92F887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465" y="3197098"/>
            <a:ext cx="794764" cy="4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4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">
            <a:extLst>
              <a:ext uri="{FF2B5EF4-FFF2-40B4-BE49-F238E27FC236}">
                <a16:creationId xmlns:a16="http://schemas.microsoft.com/office/drawing/2014/main" id="{B50A76FC-5557-459F-8C41-95D57259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30" y="365125"/>
            <a:ext cx="9758570" cy="1325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Réalisation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7A8373E3-19A5-40DB-BC4F-2ED7F39EF321}"/>
              </a:ext>
            </a:extLst>
          </p:cNvPr>
          <p:cNvSpPr txBox="1">
            <a:spLocks/>
          </p:cNvSpPr>
          <p:nvPr/>
        </p:nvSpPr>
        <p:spPr>
          <a:xfrm>
            <a:off x="3065223" y="3158607"/>
            <a:ext cx="6284050" cy="11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Partie 2 : Ajouter et supprimer des villes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15498511-E5E0-4766-AB99-C25333A893A5}"/>
              </a:ext>
            </a:extLst>
          </p:cNvPr>
          <p:cNvSpPr txBox="1">
            <a:spLocks/>
          </p:cNvSpPr>
          <p:nvPr/>
        </p:nvSpPr>
        <p:spPr>
          <a:xfrm>
            <a:off x="3065224" y="4531473"/>
            <a:ext cx="6476882" cy="118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Partie 3 : Requêtes avec l’API SupWeather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BA1581A-6431-4E76-A8C4-5862BE45C662}"/>
              </a:ext>
            </a:extLst>
          </p:cNvPr>
          <p:cNvSpPr txBox="1">
            <a:spLocks/>
          </p:cNvSpPr>
          <p:nvPr/>
        </p:nvSpPr>
        <p:spPr>
          <a:xfrm>
            <a:off x="3065223" y="1785741"/>
            <a:ext cx="6396018" cy="11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FontAwesome" pitchFamily="2" charset="0"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800" b="0" kern="1200">
                <a:solidFill>
                  <a:srgbClr val="042956"/>
                </a:solidFill>
                <a:latin typeface="+mn-lt"/>
                <a:ea typeface="+mn-ea"/>
                <a:cs typeface="+mn-cs"/>
              </a:defRPr>
            </a:lvl2pPr>
            <a:lvl3pPr marL="698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˃"/>
              <a:defRPr sz="24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3pPr>
            <a:lvl4pPr marL="1079500" indent="-342900" algn="l" defTabSz="11604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4767"/>
              </a:buClr>
              <a:buSzPct val="80000"/>
              <a:buFont typeface="Calibri" panose="020F0502020204030204" pitchFamily="34" charset="0"/>
              <a:buChar char="‐"/>
              <a:defRPr sz="2000" b="0" kern="1200">
                <a:solidFill>
                  <a:srgbClr val="37476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2" charset="0"/>
              <a:buChar char="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5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>
                <a:solidFill>
                  <a:srgbClr val="000000"/>
                </a:solidFill>
                <a:latin typeface="+mj-lt"/>
              </a:rPr>
              <a:t>Partie 1 : Système de connexion sécurisé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CAD8604A-ABD0-40E2-8E53-0512296CC98F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E20A1F-01C3-49B1-A64A-E2E00C2A051E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5D05A4D0-3704-41D3-86AA-8A5DBE95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  <p:pic>
        <p:nvPicPr>
          <p:cNvPr id="11" name="Graphique 10" descr="Plan contour">
            <a:extLst>
              <a:ext uri="{FF2B5EF4-FFF2-40B4-BE49-F238E27FC236}">
                <a16:creationId xmlns:a16="http://schemas.microsoft.com/office/drawing/2014/main" id="{43E8CE7A-4625-48B0-99D8-3A0508D2E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38479" y="581116"/>
            <a:ext cx="819228" cy="8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>
            <a:extLst>
              <a:ext uri="{FF2B5EF4-FFF2-40B4-BE49-F238E27FC236}">
                <a16:creationId xmlns:a16="http://schemas.microsoft.com/office/drawing/2014/main" id="{F4D2F68E-EFF9-4672-B6A1-FBF6624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29" y="365125"/>
            <a:ext cx="10207061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dirty="0">
                <a:solidFill>
                  <a:srgbClr val="000000"/>
                </a:solidFill>
              </a:rPr>
              <a:t>Partie 1 : </a:t>
            </a:r>
            <a:r>
              <a:rPr lang="fr-FR" sz="3600" dirty="0">
                <a:solidFill>
                  <a:srgbClr val="000000"/>
                </a:solidFill>
                <a:latin typeface="+mj-lt"/>
              </a:rPr>
              <a:t>Système de connexion sécurisé</a:t>
            </a:r>
            <a:endParaRPr lang="fr-FR" sz="3600" dirty="0">
              <a:solidFill>
                <a:srgbClr val="000000"/>
              </a:solidFill>
            </a:endParaRPr>
          </a:p>
        </p:txBody>
      </p:sp>
      <p:pic>
        <p:nvPicPr>
          <p:cNvPr id="13" name="Graphique 12" descr="Utilisateur contour">
            <a:extLst>
              <a:ext uri="{FF2B5EF4-FFF2-40B4-BE49-F238E27FC236}">
                <a16:creationId xmlns:a16="http://schemas.microsoft.com/office/drawing/2014/main" id="{6461DCF9-2258-41FE-BD90-86ED27833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8479" y="650966"/>
            <a:ext cx="819228" cy="81922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125BFEC-89B8-4591-BFB2-9925FF3410DA}"/>
              </a:ext>
            </a:extLst>
          </p:cNvPr>
          <p:cNvSpPr txBox="1"/>
          <p:nvPr/>
        </p:nvSpPr>
        <p:spPr>
          <a:xfrm>
            <a:off x="3003199" y="6066507"/>
            <a:ext cx="123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Login Page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CB6C06F-99AE-49EB-AB1D-7354962731F5}"/>
              </a:ext>
            </a:extLst>
          </p:cNvPr>
          <p:cNvSpPr txBox="1"/>
          <p:nvPr/>
        </p:nvSpPr>
        <p:spPr>
          <a:xfrm>
            <a:off x="7821464" y="6060157"/>
            <a:ext cx="144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Register Page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2AE7E824-D308-471F-AEBB-4279EB3144D0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E59D1-9244-4958-BF32-BC76571AA3FC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B11F8D3B-51D3-4A26-8C5D-935FFAFB5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1152C0D-9BD7-401F-AF39-8A9DFDB674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271" r="24271"/>
          <a:stretch/>
        </p:blipFill>
        <p:spPr>
          <a:xfrm>
            <a:off x="1357707" y="1581697"/>
            <a:ext cx="4514850" cy="44451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0F3A181-423F-4E8A-8950-32FF0E75CC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114" r="24272"/>
          <a:stretch/>
        </p:blipFill>
        <p:spPr>
          <a:xfrm>
            <a:off x="6207901" y="1591842"/>
            <a:ext cx="4514850" cy="44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>
            <a:extLst>
              <a:ext uri="{FF2B5EF4-FFF2-40B4-BE49-F238E27FC236}">
                <a16:creationId xmlns:a16="http://schemas.microsoft.com/office/drawing/2014/main" id="{F4D2F68E-EFF9-4672-B6A1-FBF6624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29" y="365125"/>
            <a:ext cx="10207061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dirty="0">
                <a:solidFill>
                  <a:srgbClr val="000000"/>
                </a:solidFill>
              </a:rPr>
              <a:t>Partie 1 : </a:t>
            </a:r>
            <a:r>
              <a:rPr lang="fr-FR" sz="3600" dirty="0">
                <a:solidFill>
                  <a:srgbClr val="000000"/>
                </a:solidFill>
                <a:latin typeface="+mj-lt"/>
              </a:rPr>
              <a:t>Système de connexion sécurisé</a:t>
            </a:r>
            <a:endParaRPr lang="fr-FR" sz="3600" dirty="0">
              <a:solidFill>
                <a:srgbClr val="000000"/>
              </a:solidFill>
            </a:endParaRPr>
          </a:p>
        </p:txBody>
      </p:sp>
      <p:pic>
        <p:nvPicPr>
          <p:cNvPr id="13" name="Graphique 12" descr="Utilisateur contour">
            <a:extLst>
              <a:ext uri="{FF2B5EF4-FFF2-40B4-BE49-F238E27FC236}">
                <a16:creationId xmlns:a16="http://schemas.microsoft.com/office/drawing/2014/main" id="{6461DCF9-2258-41FE-BD90-86ED27833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8479" y="650966"/>
            <a:ext cx="819228" cy="819228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2AE7E824-D308-471F-AEBB-4279EB3144D0}"/>
              </a:ext>
            </a:extLst>
          </p:cNvPr>
          <p:cNvSpPr txBox="1">
            <a:spLocks/>
          </p:cNvSpPr>
          <p:nvPr/>
        </p:nvSpPr>
        <p:spPr>
          <a:xfrm>
            <a:off x="10605797" y="6111243"/>
            <a:ext cx="1393368" cy="5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600" b="0" i="0" kern="1200" dirty="0">
                <a:solidFill>
                  <a:srgbClr val="374767"/>
                </a:solidFill>
                <a:effectLst/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fr-FR" sz="2000" b="1" dirty="0">
                <a:solidFill>
                  <a:srgbClr val="000000"/>
                </a:solidFill>
              </a:rPr>
              <a:t>SupWeather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E59D1-9244-4958-BF32-BC76571AA3FC}"/>
              </a:ext>
            </a:extLst>
          </p:cNvPr>
          <p:cNvSpPr/>
          <p:nvPr/>
        </p:nvSpPr>
        <p:spPr>
          <a:xfrm>
            <a:off x="0" y="0"/>
            <a:ext cx="147320" cy="6858000"/>
          </a:xfrm>
          <a:prstGeom prst="rect">
            <a:avLst/>
          </a:prstGeom>
          <a:solidFill>
            <a:srgbClr val="2940F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 descr="Une image contenant texte, moniteur, écran&#10;&#10;Description générée automatiquement">
            <a:extLst>
              <a:ext uri="{FF2B5EF4-FFF2-40B4-BE49-F238E27FC236}">
                <a16:creationId xmlns:a16="http://schemas.microsoft.com/office/drawing/2014/main" id="{B11F8D3B-51D3-4A26-8C5D-935FFAFB5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" y="6037006"/>
            <a:ext cx="642159" cy="642159"/>
          </a:xfrm>
          <a:prstGeom prst="rect">
            <a:avLst/>
          </a:prstGeom>
        </p:spPr>
      </p:pic>
      <p:pic>
        <p:nvPicPr>
          <p:cNvPr id="2050" name="Picture 2" descr="Attaques DDOS : Définition et solutions @JVL">
            <a:extLst>
              <a:ext uri="{FF2B5EF4-FFF2-40B4-BE49-F238E27FC236}">
                <a16:creationId xmlns:a16="http://schemas.microsoft.com/office/drawing/2014/main" id="{BA9CE065-7627-48DD-8E26-8F471424A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r="9091"/>
          <a:stretch/>
        </p:blipFill>
        <p:spPr bwMode="auto">
          <a:xfrm>
            <a:off x="1200119" y="1751679"/>
            <a:ext cx="4173894" cy="287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0822006-E730-4FCE-8C14-8A803BC08BD5}"/>
              </a:ext>
            </a:extLst>
          </p:cNvPr>
          <p:cNvSpPr txBox="1"/>
          <p:nvPr/>
        </p:nvSpPr>
        <p:spPr>
          <a:xfrm>
            <a:off x="2276675" y="4787833"/>
            <a:ext cx="126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Dos Attacks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775BABA-5B01-45F9-9F07-10D25285763C}"/>
              </a:ext>
            </a:extLst>
          </p:cNvPr>
          <p:cNvSpPr txBox="1"/>
          <p:nvPr/>
        </p:nvSpPr>
        <p:spPr>
          <a:xfrm>
            <a:off x="1646858" y="5390674"/>
            <a:ext cx="252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=&gt; Limitation du nombre de requêtes (Limiter)</a:t>
            </a:r>
          </a:p>
        </p:txBody>
      </p:sp>
      <p:pic>
        <p:nvPicPr>
          <p:cNvPr id="2052" name="Picture 4" descr="Cross Site Scripting Body - Novocom.top">
            <a:extLst>
              <a:ext uri="{FF2B5EF4-FFF2-40B4-BE49-F238E27FC236}">
                <a16:creationId xmlns:a16="http://schemas.microsoft.com/office/drawing/2014/main" id="{108F3B41-CA8D-4702-B1DC-AB0AD65F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812" y="1690688"/>
            <a:ext cx="4837821" cy="299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C7070F1-EE9D-4D60-A685-7B72FCF57661}"/>
              </a:ext>
            </a:extLst>
          </p:cNvPr>
          <p:cNvSpPr txBox="1"/>
          <p:nvPr/>
        </p:nvSpPr>
        <p:spPr>
          <a:xfrm>
            <a:off x="7384240" y="4787833"/>
            <a:ext cx="27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XSS Attacks / Code Injection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E84E55-1848-417D-9D9B-459D4DFD6B79}"/>
              </a:ext>
            </a:extLst>
          </p:cNvPr>
          <p:cNvSpPr txBox="1"/>
          <p:nvPr/>
        </p:nvSpPr>
        <p:spPr>
          <a:xfrm>
            <a:off x="7495425" y="5390674"/>
            <a:ext cx="257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=&gt; Désinfection des données HTML (Sanatize)</a:t>
            </a:r>
          </a:p>
        </p:txBody>
      </p:sp>
    </p:spTree>
    <p:extLst>
      <p:ext uri="{BB962C8B-B14F-4D97-AF65-F5344CB8AC3E}">
        <p14:creationId xmlns:p14="http://schemas.microsoft.com/office/powerpoint/2010/main" val="39061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1" grpId="0"/>
    </p:bld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042956"/>
      </a:dk1>
      <a:lt1>
        <a:sysClr val="window" lastClr="FFFFFF"/>
      </a:lt1>
      <a:dk2>
        <a:srgbClr val="374767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A2586BB8D1A47AC8A6E376E8FC634" ma:contentTypeVersion="7" ma:contentTypeDescription="Crée un document." ma:contentTypeScope="" ma:versionID="8a4c18444ce03d6ad01a72a42154f0c0">
  <xsd:schema xmlns:xsd="http://www.w3.org/2001/XMLSchema" xmlns:xs="http://www.w3.org/2001/XMLSchema" xmlns:p="http://schemas.microsoft.com/office/2006/metadata/properties" xmlns:ns2="cac1e2cd-caea-4862-842c-e8cbcf68099c" xmlns:ns3="893d9646-51c4-4ba1-b11a-6278eb2b74e4" targetNamespace="http://schemas.microsoft.com/office/2006/metadata/properties" ma:root="true" ma:fieldsID="f43e379b604a2f6c42b98adfeb7bd882" ns2:_="" ns3:_="">
    <xsd:import namespace="cac1e2cd-caea-4862-842c-e8cbcf68099c"/>
    <xsd:import namespace="893d9646-51c4-4ba1-b11a-6278eb2b74e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2cd-caea-4862-842c-e8cbcf680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d9646-51c4-4ba1-b11a-6278eb2b74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5699BC-0E17-4443-8CB0-5D14B620F5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3E97D2-84B3-4C82-97B3-49622BF07A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1e2cd-caea-4862-842c-e8cbcf68099c"/>
    <ds:schemaRef ds:uri="893d9646-51c4-4ba1-b11a-6278eb2b74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7DF81E-6048-441B-8A39-4A6B0A480D2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310</Words>
  <Application>Microsoft Office PowerPoint</Application>
  <PresentationFormat>Grand écran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Microsoft JhengHei UI Light</vt:lpstr>
      <vt:lpstr>Microsoft YaHei UI</vt:lpstr>
      <vt:lpstr>Arial</vt:lpstr>
      <vt:lpstr>Calibri</vt:lpstr>
      <vt:lpstr>Calibri Light</vt:lpstr>
      <vt:lpstr>Calibri Light (En-têtes)</vt:lpstr>
      <vt:lpstr>FontAwesome</vt:lpstr>
      <vt:lpstr>Lucida Console</vt:lpstr>
      <vt:lpstr>Thème Office</vt:lpstr>
      <vt:lpstr>SupWeather</vt:lpstr>
      <vt:lpstr>Plan</vt:lpstr>
      <vt:lpstr>Team</vt:lpstr>
      <vt:lpstr>Introduction</vt:lpstr>
      <vt:lpstr>Contexte</vt:lpstr>
      <vt:lpstr>Schématisation</vt:lpstr>
      <vt:lpstr>Réalisation</vt:lpstr>
      <vt:lpstr>Partie 1 : Système de connexion sécurisé</vt:lpstr>
      <vt:lpstr>Partie 1 : Système de connexion sécurisé</vt:lpstr>
      <vt:lpstr>Partie 2 : Ajouter et supprimer des villes</vt:lpstr>
      <vt:lpstr>Partie 3 : Requêtes avec l’API SupWeather</vt:lpstr>
      <vt:lpstr>Présentation PowerPoint</vt:lpstr>
      <vt:lpstr>Objectifs atteints</vt:lpstr>
      <vt:lpstr>Améliorations futures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2PHPD – Développeur PHP</dc:title>
  <dc:creator>François Leclercq</dc:creator>
  <cp:lastModifiedBy>François Leclercq</cp:lastModifiedBy>
  <cp:revision>124</cp:revision>
  <dcterms:created xsi:type="dcterms:W3CDTF">2020-04-18T15:45:07Z</dcterms:created>
  <dcterms:modified xsi:type="dcterms:W3CDTF">2021-05-12T09:20:30Z</dcterms:modified>
</cp:coreProperties>
</file>