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7" r:id="rId6"/>
    <p:sldId id="268" r:id="rId7"/>
    <p:sldId id="269" r:id="rId8"/>
    <p:sldId id="270" r:id="rId9"/>
    <p:sldId id="272" r:id="rId10"/>
    <p:sldId id="274" r:id="rId11"/>
    <p:sldId id="312" r:id="rId12"/>
    <p:sldId id="299" r:id="rId13"/>
    <p:sldId id="298" r:id="rId14"/>
    <p:sldId id="310" r:id="rId15"/>
    <p:sldId id="311" r:id="rId16"/>
    <p:sldId id="313" r:id="rId17"/>
    <p:sldId id="314" r:id="rId18"/>
    <p:sldId id="308" r:id="rId19"/>
    <p:sldId id="290" r:id="rId20"/>
    <p:sldId id="286" r:id="rId21"/>
    <p:sldId id="305" r:id="rId22"/>
    <p:sldId id="3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9F53-72E2-42F5-B398-193230531583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E17A-2805-4419-AC54-4C55DFB5A30F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689-02A0-49A8-934B-B81178064608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B210-6566-4F07-A4BD-F4FB8E2C2E7C}" type="datetime1">
              <a:rPr lang="fr-FR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46F-D041-4CA2-8A12-3331E67FC3AB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21E2-CEE1-4954-B7DB-A06F82C23F8F}" type="datetime1">
              <a:rPr lang="fr-FR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9141-AD0D-468D-8C2D-61C2E6FB3724}" type="datetime1">
              <a:rPr lang="fr-FR" smtClean="0"/>
              <a:t>13/09/2018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2F1-23DE-47E0-B449-294E796AC1E3}" type="datetime1">
              <a:rPr lang="fr-FR" smtClean="0"/>
              <a:t>13/09/2018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2D23-10BA-4DF9-8B2F-CBBF7E428874}" type="datetime1">
              <a:rPr lang="fr-FR" smtClean="0"/>
              <a:t>13/09/2018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00248D-A149-43F0-ABC5-948CA0244BB7}" type="datetime1">
              <a:rPr lang="fr-FR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52-4C4B-4AC3-92F7-A9F73D16C8BF}" type="datetime1">
              <a:rPr lang="fr-FR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ECA9-A4D7-4921-BECE-D5124986948D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727-12B9-479E-9322-86FC3BC176C1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966E6-34FA-4517-94EA-9CF4093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9" y="1015864"/>
            <a:ext cx="571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02-C04C-44FE-B2DE-949B9EEC1F4F}" type="datetime1">
              <a:rPr lang="fr-FR" smtClean="0"/>
              <a:t>13/09/2018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d’une métrique </a:t>
            </a:r>
            <a:r>
              <a:rPr lang="fr-FR" sz="2000" dirty="0" err="1"/>
              <a:t>personelle</a:t>
            </a:r>
            <a:r>
              <a:rPr lang="fr-FR" sz="2000" dirty="0"/>
              <a:t> : </a:t>
            </a:r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22402"/>
              </p:ext>
            </p:extLst>
          </p:nvPr>
        </p:nvGraphicFramePr>
        <p:xfrm>
          <a:off x="1097279" y="2095500"/>
          <a:ext cx="10058400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r>
                        <a:rPr lang="fr-FR" dirty="0"/>
                        <a:t>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70DAE42-3938-468C-B48D-96E611BF78AE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 err="1"/>
              <a:t>hhj</a:t>
            </a:r>
            <a:endParaRPr lang="fr-FR" sz="2000" dirty="0"/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C919-0489-45DD-81CC-A6E4D36E85B2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C13D-68FF-4DF1-B81B-75C7F78569B7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0DAE42-3938-468C-B48D-96E611BF78AE}" type="datetime1">
              <a:rPr lang="en-US" smtClean="0"/>
              <a:pPr>
                <a:spcAft>
                  <a:spcPts val="600"/>
                </a:spcAft>
              </a:pPr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A84D0A3A-5294-4F2B-A74F-210BC15424D0}" type="datetime1">
              <a:rPr lang="fr-FR" smtClean="0"/>
              <a:t>13/09/2018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7C07-3369-4123-BE93-6F83C130509A}" type="datetime1">
              <a:rPr lang="fr-FR" smtClean="0"/>
              <a:t>13/09/2018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03A-4E77-4986-B9C6-C3AD545E88CD}" type="datetime1">
              <a:rPr lang="fr-FR" smtClean="0"/>
              <a:t>13/09/2018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et des caractères accentués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E71-64A8-4E8B-8EC1-166F2AE00838}" type="datetime1">
              <a:rPr lang="fr-FR" smtClean="0"/>
              <a:t>13/09/2018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167-2577-41E7-B570-5D812DC32AB9}" type="datetime1">
              <a:rPr lang="fr-FR" smtClean="0"/>
              <a:t>13/09/2018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Nouvelle question </a:t>
            </a:r>
            <a:r>
              <a:rPr lang="fr-FR" dirty="0">
                <a:sym typeface="Wingdings" panose="05000000000000000000" pitchFamily="2" charset="2"/>
              </a:rPr>
              <a:t> distribution par Topic  par multiplication  ‘Score’ de correspondance aux Tags  Prédiction de tags 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89874-2E86-4C3F-8FAA-B7E1516F6490}"/>
              </a:ext>
            </a:extLst>
          </p:cNvPr>
          <p:cNvCxnSpPr/>
          <p:nvPr/>
        </p:nvCxnSpPr>
        <p:spPr>
          <a:xfrm>
            <a:off x="721360" y="5384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D8BFF-5E45-4C1D-A211-27F1950606F8}"/>
              </a:ext>
            </a:extLst>
          </p:cNvPr>
          <p:cNvCxnSpPr/>
          <p:nvPr/>
        </p:nvCxnSpPr>
        <p:spPr>
          <a:xfrm>
            <a:off x="822960" y="53644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822960" y="51435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457216" y="53644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7B179-8CB9-48AB-ACE7-95ABBE96476A}"/>
              </a:ext>
            </a:extLst>
          </p:cNvPr>
          <p:cNvCxnSpPr/>
          <p:nvPr/>
        </p:nvCxnSpPr>
        <p:spPr>
          <a:xfrm>
            <a:off x="2143760" y="461264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A6BC5-15A4-495E-8680-948E5B02895B}"/>
              </a:ext>
            </a:extLst>
          </p:cNvPr>
          <p:cNvCxnSpPr/>
          <p:nvPr/>
        </p:nvCxnSpPr>
        <p:spPr>
          <a:xfrm>
            <a:off x="2245360" y="459232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B69E3-62E9-4495-A011-9CD8DD5AAFC9}"/>
              </a:ext>
            </a:extLst>
          </p:cNvPr>
          <p:cNvSpPr txBox="1"/>
          <p:nvPr/>
        </p:nvSpPr>
        <p:spPr>
          <a:xfrm>
            <a:off x="2245360" y="437135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48E95-875B-4804-A977-E7D00C92DAAA}"/>
              </a:ext>
            </a:extLst>
          </p:cNvPr>
          <p:cNvSpPr txBox="1"/>
          <p:nvPr/>
        </p:nvSpPr>
        <p:spPr>
          <a:xfrm>
            <a:off x="1514696" y="4780636"/>
            <a:ext cx="81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09AEC-1D58-4704-AC07-50BC0BB73869}"/>
              </a:ext>
            </a:extLst>
          </p:cNvPr>
          <p:cNvSpPr/>
          <p:nvPr/>
        </p:nvSpPr>
        <p:spPr>
          <a:xfrm>
            <a:off x="2312240" y="4796128"/>
            <a:ext cx="62906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LDA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1722960" y="550053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145360" y="566755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5E2724-1A5C-471F-A6AA-D7B1F2CE5091}"/>
              </a:ext>
            </a:extLst>
          </p:cNvPr>
          <p:cNvCxnSpPr/>
          <p:nvPr/>
        </p:nvCxnSpPr>
        <p:spPr>
          <a:xfrm>
            <a:off x="4490720" y="53340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B82294-45D6-4BCB-A101-FD675E60AB49}"/>
              </a:ext>
            </a:extLst>
          </p:cNvPr>
          <p:cNvCxnSpPr/>
          <p:nvPr/>
        </p:nvCxnSpPr>
        <p:spPr>
          <a:xfrm>
            <a:off x="4592320" y="53136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1D0E9-1586-4EF6-A575-A2FF6FF5AB9D}"/>
              </a:ext>
            </a:extLst>
          </p:cNvPr>
          <p:cNvSpPr txBox="1"/>
          <p:nvPr/>
        </p:nvSpPr>
        <p:spPr>
          <a:xfrm>
            <a:off x="4592320" y="50927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DFA53-F192-4826-9935-8CCB3FEAEF31}"/>
              </a:ext>
            </a:extLst>
          </p:cNvPr>
          <p:cNvSpPr txBox="1"/>
          <p:nvPr/>
        </p:nvSpPr>
        <p:spPr>
          <a:xfrm>
            <a:off x="4226576" y="53136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3FBC6-F2D3-46EF-B09A-3ADC4598DA5C}"/>
              </a:ext>
            </a:extLst>
          </p:cNvPr>
          <p:cNvCxnSpPr/>
          <p:nvPr/>
        </p:nvCxnSpPr>
        <p:spPr>
          <a:xfrm>
            <a:off x="5862320" y="4368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E7D6C2-F865-465E-A19B-D4C89B805557}"/>
              </a:ext>
            </a:extLst>
          </p:cNvPr>
          <p:cNvSpPr txBox="1"/>
          <p:nvPr/>
        </p:nvSpPr>
        <p:spPr>
          <a:xfrm>
            <a:off x="5237909" y="4626747"/>
            <a:ext cx="124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CAABFABB-879B-4FBE-B113-CDC6011B2DE6}"/>
              </a:ext>
            </a:extLst>
          </p:cNvPr>
          <p:cNvSpPr/>
          <p:nvPr/>
        </p:nvSpPr>
        <p:spPr>
          <a:xfrm>
            <a:off x="5390720" y="549037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316D1209-0668-4EF4-94FF-BFBDA2C64DD2}"/>
              </a:ext>
            </a:extLst>
          </p:cNvPr>
          <p:cNvSpPr/>
          <p:nvPr/>
        </p:nvSpPr>
        <p:spPr>
          <a:xfrm>
            <a:off x="6813120" y="565739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7890770" y="561848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8843439" y="5181600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9953"/>
              </p:ext>
            </p:extLst>
          </p:nvPr>
        </p:nvGraphicFramePr>
        <p:xfrm>
          <a:off x="7890770" y="5736450"/>
          <a:ext cx="29667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53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222026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081738" y="607300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2936A-958C-45FD-9B4B-84AD40692C74}"/>
              </a:ext>
            </a:extLst>
          </p:cNvPr>
          <p:cNvSpPr txBox="1"/>
          <p:nvPr/>
        </p:nvSpPr>
        <p:spPr>
          <a:xfrm>
            <a:off x="1198880" y="2072640"/>
            <a:ext cx="5191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du nombre de topic de la LDA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de la métrique pour choisir le nombre de tags à prédire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Nb tags prédit correctement / Moyenne Harmonique(Nb tags réels, Nb tags prédits)  </a:t>
            </a:r>
          </a:p>
        </p:txBody>
      </p:sp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2B98A0-ACD1-43A0-AE83-6EABEA79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1790531"/>
            <a:ext cx="4135119" cy="2390119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3529"/>
            <a:ext cx="4122517" cy="21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13/09/2018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0262f94-9f35-4ac3-9a90-690165a166b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48020</TotalTime>
  <Words>891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Méthode semi-supervisée</vt:lpstr>
      <vt:lpstr>Approche </vt:lpstr>
      <vt:lpstr>Optimisation du modèle</vt:lpstr>
      <vt:lpstr>Résultats</vt:lpstr>
      <vt:lpstr>Méthode supervisée</vt:lpstr>
      <vt:lpstr>Approche </vt:lpstr>
      <vt:lpstr>Résultats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362</cp:revision>
  <dcterms:created xsi:type="dcterms:W3CDTF">2018-04-19T08:54:19Z</dcterms:created>
  <dcterms:modified xsi:type="dcterms:W3CDTF">2018-09-13T16:08:37Z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