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3" r:id="rId20"/>
    <p:sldId id="316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9F53-72E2-42F5-B398-193230531583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E17A-2805-4419-AC54-4C55DFB5A30F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689-02A0-49A8-934B-B81178064608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B210-6566-4F07-A4BD-F4FB8E2C2E7C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46F-D041-4CA2-8A12-3331E67FC3AB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21E2-CEE1-4954-B7DB-A06F82C23F8F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9141-AD0D-468D-8C2D-61C2E6FB3724}" type="datetime1">
              <a:rPr lang="fr-FR" smtClean="0"/>
              <a:t>17/09/2018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2F1-23DE-47E0-B449-294E796AC1E3}" type="datetime1">
              <a:rPr lang="fr-FR" smtClean="0"/>
              <a:t>17/09/2018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2D23-10BA-4DF9-8B2F-CBBF7E428874}" type="datetime1">
              <a:rPr lang="fr-FR" smtClean="0"/>
              <a:t>17/09/2018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00248D-A149-43F0-ABC5-948CA0244BB7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A52-4C4B-4AC3-92F7-A9F73D16C8BF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9ECA9-A4D7-4921-BECE-D5124986948D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727-12B9-479E-9322-86FC3BC176C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966E6-34FA-4517-94EA-9CF4093A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89" y="1015864"/>
            <a:ext cx="571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𝑀𝑜𝑦𝐻𝑎𝑟𝑚𝑜𝑛𝑖𝑞𝑢𝑒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19/09/2018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2B98A0-ACD1-43A0-AE83-6EABEA79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5" y="2276038"/>
            <a:ext cx="5480904" cy="3168000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0" y="2123638"/>
            <a:ext cx="5999488" cy="316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9ED221-7F90-4F07-B234-219AAC37FB24}"/>
              </a:ext>
            </a:extLst>
          </p:cNvPr>
          <p:cNvSpPr/>
          <p:nvPr/>
        </p:nvSpPr>
        <p:spPr>
          <a:xfrm>
            <a:off x="1775494" y="3245973"/>
            <a:ext cx="3053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changer</a:t>
            </a:r>
          </a:p>
        </p:txBody>
      </p:sp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Exemple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1531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02-C04C-44FE-B2DE-949B9EEC1F4F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40962"/>
              </p:ext>
            </p:extLst>
          </p:nvPr>
        </p:nvGraphicFramePr>
        <p:xfrm>
          <a:off x="1097279" y="2095500"/>
          <a:ext cx="10058400" cy="40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</a:t>
                      </a:r>
                      <a:r>
                        <a:rPr lang="fr-FR" dirty="0" err="1"/>
                        <a:t>éxec</a:t>
                      </a:r>
                      <a:r>
                        <a:rPr lang="fr-FR" dirty="0"/>
                        <a:t> 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/>
                        <a:t>Baseline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r>
                        <a:rPr lang="fr-FR" dirty="0"/>
                        <a:t>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9F93B-A767-49E2-9169-01171BF56B1C}"/>
              </a:ext>
            </a:extLst>
          </p:cNvPr>
          <p:cNvSpPr/>
          <p:nvPr/>
        </p:nvSpPr>
        <p:spPr>
          <a:xfrm>
            <a:off x="1634932" y="4481175"/>
            <a:ext cx="6646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Nb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tags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prédit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fn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seuil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Commentaire sur la valeur de C (et les autres si besoin)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1" y="2281028"/>
            <a:ext cx="1019503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75374"/>
              </p:ext>
            </p:extLst>
          </p:nvPr>
        </p:nvGraphicFramePr>
        <p:xfrm>
          <a:off x="1808480" y="3712936"/>
          <a:ext cx="8209280" cy="162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A84D0A3A-5294-4F2B-A74F-210BC15424D0}" type="datetime1">
              <a:rPr lang="fr-FR" smtClean="0"/>
              <a:t>17/09/2018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Optimisation du nombre de tags considérés pour améliorer les scores de prédiction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Utilisation 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C919-0489-45DD-81CC-A6E4D36E85B2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C13D-68FF-4DF1-B81B-75C7F78569B7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0DAE42-3938-468C-B48D-96E611BF78AE}" type="datetime1">
              <a:rPr lang="en-US" smtClean="0"/>
              <a:pPr>
                <a:spcAft>
                  <a:spcPts val="600"/>
                </a:spcAft>
              </a:pPr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17/09/2018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7C07-3369-4123-BE93-6F83C130509A}" type="datetime1">
              <a:rPr lang="fr-FR" smtClean="0"/>
              <a:t>17/09/2018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03A-4E77-4986-B9C6-C3AD545E88CD}" type="datetime1">
              <a:rPr lang="fr-FR" smtClean="0"/>
              <a:t>17/09/2018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E71-64A8-4E8B-8EC1-166F2AE00838}" type="datetime1">
              <a:rPr lang="fr-FR" smtClean="0"/>
              <a:t>19/09/2018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24/09/2018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19/09/2018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167-2577-41E7-B570-5D812DC32AB9}" type="datetime1">
              <a:rPr lang="fr-FR" smtClean="0"/>
              <a:t>17/09/2018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AB195B7F-A771-4DAB-A642-E3FA97EC3C01}" type="datetime1">
              <a:rPr lang="fr-FR" smtClean="0"/>
              <a:t>19/09/2018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purl.org/dc/elements/1.1/"/>
    <ds:schemaRef ds:uri="a4f35948-e619-41b3-aa29-22878b09cfd2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59614</TotalTime>
  <Words>1374</Words>
  <Application>Microsoft Office PowerPoint</Application>
  <PresentationFormat>Widescreen</PresentationFormat>
  <Paragraphs>279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Optimisation par Grid Search</vt:lpstr>
      <vt:lpstr>Modèle probabiliste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419</cp:revision>
  <dcterms:created xsi:type="dcterms:W3CDTF">2018-04-19T08:54:19Z</dcterms:created>
  <dcterms:modified xsi:type="dcterms:W3CDTF">2018-09-25T10:04:35Z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