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6" r:id="rId20"/>
    <p:sldId id="313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78A-3D78-4BCD-8BEC-9BC44BBF9BD8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0B0-B286-44DF-8A53-BDDE487DDE35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25D-3788-42DB-9777-277D8E414BA5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69D-DE1E-4323-806D-38025BE0B08B}" type="datetime1">
              <a:rPr lang="fr-FR" smtClean="0"/>
              <a:t>27/09/2018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3295-F3DE-4742-A5DF-5E269C5A3909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8C6F-E409-4F7E-91B2-59713AE3871F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A5B2-9888-47E6-92C7-08276D457C80}" type="datetime1">
              <a:rPr lang="fr-FR" smtClean="0"/>
              <a:t>27/09/2018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535-269B-4262-A803-4F880E93D057}" type="datetime1">
              <a:rPr lang="fr-FR" smtClean="0"/>
              <a:t>27/09/2018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18AE-B66E-4E14-B08C-7602AE553C67}" type="datetime1">
              <a:rPr lang="fr-FR" smtClean="0"/>
              <a:t>27/09/2018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E5A-1056-4872-8155-955DE08B0AE3}" type="datetime1">
              <a:rPr lang="fr-FR" smtClean="0"/>
              <a:t>27/09/2018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77EE0-D6C0-47E9-8BD6-F07A776A6C10}" type="datetime1">
              <a:rPr lang="fr-FR" smtClean="0"/>
              <a:t>27/09/2018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784C-ED5D-4D15-9B37-003B1F3BD18D}" type="datetime1">
              <a:rPr lang="fr-FR" smtClean="0"/>
              <a:t>27/09/2018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B28D1-E542-418B-A65D-521FAA274305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D8D-F144-4509-91AD-1086881BD28E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D228C3-0160-43B7-AAF6-4CA09DE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394985"/>
            <a:ext cx="6361927" cy="1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𝑀𝑜𝑦𝐻𝑎𝑟𝑚𝑜𝑛𝑖𝑞𝑢𝑒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7D8-6218-4F29-BBC1-15CABA12F608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D2C-166E-4F9D-821D-6439A843A07A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12" y="2022363"/>
            <a:ext cx="5999488" cy="3168000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038F97-A893-4DD3-AB3B-908B39AC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0" y="2136959"/>
            <a:ext cx="5809149" cy="3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Exemple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69B1-F774-4E15-AE29-C4F5443D9443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1531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2931-D3D7-48DA-B164-F829AF3C02DE}" type="datetime1">
              <a:rPr lang="fr-FR" smtClean="0"/>
              <a:t>27/09/2018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DEE-7CC5-4158-B42A-F359F46219A9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1AD-89CC-4A11-A0EA-D7425521D7CE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21984"/>
              </p:ext>
            </p:extLst>
          </p:nvPr>
        </p:nvGraphicFramePr>
        <p:xfrm>
          <a:off x="1097279" y="2095500"/>
          <a:ext cx="10058400" cy="40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</a:t>
                      </a:r>
                      <a:r>
                        <a:rPr lang="fr-FR" dirty="0" err="1"/>
                        <a:t>éxec</a:t>
                      </a:r>
                      <a:r>
                        <a:rPr lang="fr-FR" dirty="0"/>
                        <a:t> moyen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En secondes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/>
                        <a:t>Baseline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Linear</a:t>
                      </a:r>
                      <a:r>
                        <a:rPr lang="fr-FR" b="1" dirty="0"/>
                        <a:t>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519-B1E1-4A82-AB6D-04489035B796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FF67DB-8062-4E1A-B114-42EC37B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007294"/>
            <a:ext cx="5232389" cy="2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0981-7739-4C92-9C47-545FF9EC6CA5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i="1" dirty="0">
                <a:solidFill>
                  <a:srgbClr val="FF0000"/>
                </a:solidFill>
              </a:rPr>
              <a:t>Commentaire sur la valeur de C (et les autres si besoin)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F908-594B-414E-BB21-96114334D9EA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0" y="2249805"/>
            <a:ext cx="104542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4065"/>
              </p:ext>
            </p:extLst>
          </p:nvPr>
        </p:nvGraphicFramePr>
        <p:xfrm>
          <a:off x="1097281" y="3712936"/>
          <a:ext cx="10115205" cy="162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41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437926374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r>
                        <a:rPr lang="fr-FR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Metrique</a:t>
                      </a:r>
                      <a:r>
                        <a:rPr lang="fr-FR" dirty="0"/>
                        <a:t> perso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08FDE-120A-40D9-86AB-9092B6F160A5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FBB63AFF-6F4A-4976-93AA-0216E94D1297}" type="datetime1">
              <a:rPr lang="fr-FR" smtClean="0"/>
              <a:t>27/09/2018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/>
              <a:t>Utilisation </a:t>
            </a:r>
            <a:r>
              <a:rPr lang="fr-FR" sz="2000" dirty="0"/>
              <a:t>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1D9-3A8E-4630-8BA9-EBE68DEE04CA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9F7A-A850-4975-914E-40E1D31214BA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B2B69D-7E97-4EF6-83E9-8522D6D76049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5 - Catégorisation de Questions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218-0E6D-4B42-945B-6AAEDF2A50A3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F129-4A5C-409F-BD07-8D45D50E0FCF}" type="datetime1">
              <a:rPr lang="fr-FR" smtClean="0"/>
              <a:t>27/09/2018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289-804C-402B-8C8C-F52CA6E4CB4D}" type="datetime1">
              <a:rPr lang="fr-FR" smtClean="0"/>
              <a:t>27/09/2018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88F-F81F-4ABA-AACA-294251739C1B}" type="datetime1">
              <a:rPr lang="fr-FR" smtClean="0"/>
              <a:t>27/09/2018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CF3-A8B6-483D-9008-21978936BF53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9F74-F27F-468D-BD69-C4DD45653348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10-0F7E-48DB-9846-D16E553941DD}" type="datetime1">
              <a:rPr lang="fr-FR" smtClean="0"/>
              <a:t>27/09/2018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91407EBB-5A65-451F-ADDB-761634E7A8EA}" type="datetime1">
              <a:rPr lang="fr-FR" smtClean="0"/>
              <a:t>27/09/2018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62985</TotalTime>
  <Words>1479</Words>
  <Application>Microsoft Office PowerPoint</Application>
  <PresentationFormat>Widescreen</PresentationFormat>
  <Paragraphs>307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Modèle probabiliste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431</cp:revision>
  <dcterms:created xsi:type="dcterms:W3CDTF">2018-04-19T08:54:19Z</dcterms:created>
  <dcterms:modified xsi:type="dcterms:W3CDTF">2018-09-27T18:15:32Z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